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30"/>
  </p:notesMasterIdLst>
  <p:sldIdLst>
    <p:sldId id="378" r:id="rId5"/>
    <p:sldId id="427" r:id="rId6"/>
    <p:sldId id="335" r:id="rId7"/>
    <p:sldId id="410" r:id="rId8"/>
    <p:sldId id="415" r:id="rId9"/>
    <p:sldId id="428" r:id="rId10"/>
    <p:sldId id="430" r:id="rId11"/>
    <p:sldId id="435" r:id="rId12"/>
    <p:sldId id="448" r:id="rId13"/>
    <p:sldId id="449" r:id="rId14"/>
    <p:sldId id="439" r:id="rId15"/>
    <p:sldId id="451" r:id="rId16"/>
    <p:sldId id="453" r:id="rId17"/>
    <p:sldId id="454" r:id="rId18"/>
    <p:sldId id="455" r:id="rId19"/>
    <p:sldId id="432" r:id="rId20"/>
    <p:sldId id="444" r:id="rId21"/>
    <p:sldId id="445" r:id="rId22"/>
    <p:sldId id="447" r:id="rId23"/>
    <p:sldId id="456" r:id="rId24"/>
    <p:sldId id="446" r:id="rId25"/>
    <p:sldId id="434" r:id="rId26"/>
    <p:sldId id="424" r:id="rId27"/>
    <p:sldId id="423" r:id="rId28"/>
    <p:sldId id="41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Verstappen" initials="AV" lastIdx="2" clrIdx="0">
    <p:extLst>
      <p:ext uri="{19B8F6BF-5375-455C-9EA6-DF929625EA0E}">
        <p15:presenceInfo xmlns:p15="http://schemas.microsoft.com/office/powerpoint/2012/main" userId="S::Alex.Verstappen@BrightCubes.nl::90a03e5a-0264-4093-9c95-a2032ab65fb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9938"/>
    <a:srgbClr val="DEF2E9"/>
    <a:srgbClr val="D4DCE8"/>
    <a:srgbClr val="F6DFC0"/>
    <a:srgbClr val="31AE76"/>
    <a:srgbClr val="303233"/>
    <a:srgbClr val="9F7D51"/>
    <a:srgbClr val="8C7558"/>
    <a:srgbClr val="EBB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3AFF96-272D-494E-B5A0-6A5EEFE25D5A}" v="183" dt="2023-02-14T16:24:07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03" autoAdjust="0"/>
    <p:restoredTop sz="83372" autoAdjust="0"/>
  </p:normalViewPr>
  <p:slideViewPr>
    <p:cSldViewPr snapToGrid="0">
      <p:cViewPr varScale="1">
        <p:scale>
          <a:sx n="94" d="100"/>
          <a:sy n="94" d="100"/>
        </p:scale>
        <p:origin x="594" y="4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y de Jong" userId="b7b9d7aa-b6a8-4f78-85c5-a71428366811" providerId="ADAL" clId="{953AFF96-272D-494E-B5A0-6A5EEFE25D5A}"/>
    <pc:docChg chg="undo redo custSel addSld delSld modSld sldOrd">
      <pc:chgData name="Tommy de Jong" userId="b7b9d7aa-b6a8-4f78-85c5-a71428366811" providerId="ADAL" clId="{953AFF96-272D-494E-B5A0-6A5EEFE25D5A}" dt="2023-02-14T16:24:07.581" v="3168" actId="20577"/>
      <pc:docMkLst>
        <pc:docMk/>
      </pc:docMkLst>
      <pc:sldChg chg="modSp mod">
        <pc:chgData name="Tommy de Jong" userId="b7b9d7aa-b6a8-4f78-85c5-a71428366811" providerId="ADAL" clId="{953AFF96-272D-494E-B5A0-6A5EEFE25D5A}" dt="2023-02-14T13:42:48.454" v="1085" actId="20577"/>
        <pc:sldMkLst>
          <pc:docMk/>
          <pc:sldMk cId="2168767563" sldId="335"/>
        </pc:sldMkLst>
        <pc:spChg chg="mod">
          <ac:chgData name="Tommy de Jong" userId="b7b9d7aa-b6a8-4f78-85c5-a71428366811" providerId="ADAL" clId="{953AFF96-272D-494E-B5A0-6A5EEFE25D5A}" dt="2023-02-14T13:42:48.454" v="1085" actId="20577"/>
          <ac:spMkLst>
            <pc:docMk/>
            <pc:sldMk cId="2168767563" sldId="335"/>
            <ac:spMk id="3" creationId="{F7A772DD-74AB-4C55-AB40-651C76AC3DA2}"/>
          </ac:spMkLst>
        </pc:spChg>
      </pc:sldChg>
      <pc:sldChg chg="del">
        <pc:chgData name="Tommy de Jong" userId="b7b9d7aa-b6a8-4f78-85c5-a71428366811" providerId="ADAL" clId="{953AFF96-272D-494E-B5A0-6A5EEFE25D5A}" dt="2023-02-14T09:57:36.274" v="256" actId="47"/>
        <pc:sldMkLst>
          <pc:docMk/>
          <pc:sldMk cId="570840918" sldId="381"/>
        </pc:sldMkLst>
      </pc:sldChg>
      <pc:sldChg chg="modSp modAnim">
        <pc:chgData name="Tommy de Jong" userId="b7b9d7aa-b6a8-4f78-85c5-a71428366811" providerId="ADAL" clId="{953AFF96-272D-494E-B5A0-6A5EEFE25D5A}" dt="2023-02-14T16:16:14.823" v="2954" actId="20577"/>
        <pc:sldMkLst>
          <pc:docMk/>
          <pc:sldMk cId="274252300" sldId="415"/>
        </pc:sldMkLst>
        <pc:spChg chg="mod">
          <ac:chgData name="Tommy de Jong" userId="b7b9d7aa-b6a8-4f78-85c5-a71428366811" providerId="ADAL" clId="{953AFF96-272D-494E-B5A0-6A5EEFE25D5A}" dt="2023-02-14T16:16:14.823" v="2954" actId="20577"/>
          <ac:spMkLst>
            <pc:docMk/>
            <pc:sldMk cId="274252300" sldId="415"/>
            <ac:spMk id="3" creationId="{8E3C0243-84BF-C633-2B34-5A4543C8F265}"/>
          </ac:spMkLst>
        </pc:spChg>
      </pc:sldChg>
      <pc:sldChg chg="modSp">
        <pc:chgData name="Tommy de Jong" userId="b7b9d7aa-b6a8-4f78-85c5-a71428366811" providerId="ADAL" clId="{953AFF96-272D-494E-B5A0-6A5EEFE25D5A}" dt="2023-02-14T12:55:14.850" v="1083" actId="14826"/>
        <pc:sldMkLst>
          <pc:docMk/>
          <pc:sldMk cId="2251785418" sldId="423"/>
        </pc:sldMkLst>
        <pc:picChg chg="mod">
          <ac:chgData name="Tommy de Jong" userId="b7b9d7aa-b6a8-4f78-85c5-a71428366811" providerId="ADAL" clId="{953AFF96-272D-494E-B5A0-6A5EEFE25D5A}" dt="2023-02-14T12:55:14.850" v="1083" actId="14826"/>
          <ac:picMkLst>
            <pc:docMk/>
            <pc:sldMk cId="2251785418" sldId="423"/>
            <ac:picMk id="13" creationId="{A05FE2E6-0636-B6DD-8418-5DC98F5F6AAC}"/>
          </ac:picMkLst>
        </pc:picChg>
      </pc:sldChg>
      <pc:sldChg chg="addSp modSp mod">
        <pc:chgData name="Tommy de Jong" userId="b7b9d7aa-b6a8-4f78-85c5-a71428366811" providerId="ADAL" clId="{953AFF96-272D-494E-B5A0-6A5EEFE25D5A}" dt="2023-02-14T15:21:41.245" v="1621" actId="1076"/>
        <pc:sldMkLst>
          <pc:docMk/>
          <pc:sldMk cId="362346605" sldId="424"/>
        </pc:sldMkLst>
        <pc:spChg chg="mod">
          <ac:chgData name="Tommy de Jong" userId="b7b9d7aa-b6a8-4f78-85c5-a71428366811" providerId="ADAL" clId="{953AFF96-272D-494E-B5A0-6A5EEFE25D5A}" dt="2023-02-14T13:42:17.104" v="1084" actId="20577"/>
          <ac:spMkLst>
            <pc:docMk/>
            <pc:sldMk cId="362346605" sldId="424"/>
            <ac:spMk id="2" creationId="{6C2BBF1D-BA17-AF9E-3D1B-9A546B9CD376}"/>
          </ac:spMkLst>
        </pc:spChg>
        <pc:spChg chg="add mod">
          <ac:chgData name="Tommy de Jong" userId="b7b9d7aa-b6a8-4f78-85c5-a71428366811" providerId="ADAL" clId="{953AFF96-272D-494E-B5A0-6A5EEFE25D5A}" dt="2023-02-14T15:21:41.245" v="1621" actId="1076"/>
          <ac:spMkLst>
            <pc:docMk/>
            <pc:sldMk cId="362346605" sldId="424"/>
            <ac:spMk id="3" creationId="{74247FE4-0B74-0F1B-F140-16ACC4DFD380}"/>
          </ac:spMkLst>
        </pc:spChg>
      </pc:sldChg>
      <pc:sldChg chg="modSp mod">
        <pc:chgData name="Tommy de Jong" userId="b7b9d7aa-b6a8-4f78-85c5-a71428366811" providerId="ADAL" clId="{953AFF96-272D-494E-B5A0-6A5EEFE25D5A}" dt="2023-02-14T16:14:27.378" v="2875" actId="1076"/>
        <pc:sldMkLst>
          <pc:docMk/>
          <pc:sldMk cId="2937439445" sldId="427"/>
        </pc:sldMkLst>
        <pc:spChg chg="mod">
          <ac:chgData name="Tommy de Jong" userId="b7b9d7aa-b6a8-4f78-85c5-a71428366811" providerId="ADAL" clId="{953AFF96-272D-494E-B5A0-6A5EEFE25D5A}" dt="2023-02-14T16:14:27.378" v="2875" actId="1076"/>
          <ac:spMkLst>
            <pc:docMk/>
            <pc:sldMk cId="2937439445" sldId="427"/>
            <ac:spMk id="3" creationId="{F7A772DD-74AB-4C55-AB40-651C76AC3DA2}"/>
          </ac:spMkLst>
        </pc:spChg>
      </pc:sldChg>
      <pc:sldChg chg="add del">
        <pc:chgData name="Tommy de Jong" userId="b7b9d7aa-b6a8-4f78-85c5-a71428366811" providerId="ADAL" clId="{953AFF96-272D-494E-B5A0-6A5EEFE25D5A}" dt="2023-02-14T15:06:46.733" v="1362"/>
        <pc:sldMkLst>
          <pc:docMk/>
          <pc:sldMk cId="2001487843" sldId="428"/>
        </pc:sldMkLst>
      </pc:sldChg>
      <pc:sldChg chg="modAnim">
        <pc:chgData name="Tommy de Jong" userId="b7b9d7aa-b6a8-4f78-85c5-a71428366811" providerId="ADAL" clId="{953AFF96-272D-494E-B5A0-6A5EEFE25D5A}" dt="2023-02-14T10:02:01.168" v="282"/>
        <pc:sldMkLst>
          <pc:docMk/>
          <pc:sldMk cId="3766581230" sldId="430"/>
        </pc:sldMkLst>
      </pc:sldChg>
      <pc:sldChg chg="del">
        <pc:chgData name="Tommy de Jong" userId="b7b9d7aa-b6a8-4f78-85c5-a71428366811" providerId="ADAL" clId="{953AFF96-272D-494E-B5A0-6A5EEFE25D5A}" dt="2023-02-14T10:02:43.128" v="327" actId="47"/>
        <pc:sldMkLst>
          <pc:docMk/>
          <pc:sldMk cId="3022622245" sldId="431"/>
        </pc:sldMkLst>
      </pc:sldChg>
      <pc:sldChg chg="modSp mod ord">
        <pc:chgData name="Tommy de Jong" userId="b7b9d7aa-b6a8-4f78-85c5-a71428366811" providerId="ADAL" clId="{953AFF96-272D-494E-B5A0-6A5EEFE25D5A}" dt="2023-02-14T10:02:17.487" v="299" actId="20577"/>
        <pc:sldMkLst>
          <pc:docMk/>
          <pc:sldMk cId="3692925424" sldId="432"/>
        </pc:sldMkLst>
        <pc:spChg chg="mod">
          <ac:chgData name="Tommy de Jong" userId="b7b9d7aa-b6a8-4f78-85c5-a71428366811" providerId="ADAL" clId="{953AFF96-272D-494E-B5A0-6A5EEFE25D5A}" dt="2023-02-14T10:02:17.487" v="299" actId="20577"/>
          <ac:spMkLst>
            <pc:docMk/>
            <pc:sldMk cId="3692925424" sldId="432"/>
            <ac:spMk id="5" creationId="{C8E91676-113F-42FB-8B6B-715C77B3DBB9}"/>
          </ac:spMkLst>
        </pc:spChg>
      </pc:sldChg>
      <pc:sldChg chg="modSp mod modShow">
        <pc:chgData name="Tommy de Jong" userId="b7b9d7aa-b6a8-4f78-85c5-a71428366811" providerId="ADAL" clId="{953AFF96-272D-494E-B5A0-6A5EEFE25D5A}" dt="2023-02-14T16:17:37.347" v="2958" actId="729"/>
        <pc:sldMkLst>
          <pc:docMk/>
          <pc:sldMk cId="727631767" sldId="434"/>
        </pc:sldMkLst>
        <pc:spChg chg="mod">
          <ac:chgData name="Tommy de Jong" userId="b7b9d7aa-b6a8-4f78-85c5-a71428366811" providerId="ADAL" clId="{953AFF96-272D-494E-B5A0-6A5EEFE25D5A}" dt="2023-02-14T16:15:53.629" v="2945" actId="207"/>
          <ac:spMkLst>
            <pc:docMk/>
            <pc:sldMk cId="727631767" sldId="434"/>
            <ac:spMk id="3" creationId="{8E3C0243-84BF-C633-2B34-5A4543C8F265}"/>
          </ac:spMkLst>
        </pc:spChg>
      </pc:sldChg>
      <pc:sldChg chg="modSp mod ord">
        <pc:chgData name="Tommy de Jong" userId="b7b9d7aa-b6a8-4f78-85c5-a71428366811" providerId="ADAL" clId="{953AFF96-272D-494E-B5A0-6A5EEFE25D5A}" dt="2023-02-14T10:25:14.420" v="1080"/>
        <pc:sldMkLst>
          <pc:docMk/>
          <pc:sldMk cId="2462095320" sldId="435"/>
        </pc:sldMkLst>
        <pc:spChg chg="mod">
          <ac:chgData name="Tommy de Jong" userId="b7b9d7aa-b6a8-4f78-85c5-a71428366811" providerId="ADAL" clId="{953AFF96-272D-494E-B5A0-6A5EEFE25D5A}" dt="2023-02-14T10:03:51.753" v="335" actId="20577"/>
          <ac:spMkLst>
            <pc:docMk/>
            <pc:sldMk cId="2462095320" sldId="435"/>
            <ac:spMk id="5" creationId="{C8E91676-113F-42FB-8B6B-715C77B3DBB9}"/>
          </ac:spMkLst>
        </pc:spChg>
      </pc:sldChg>
      <pc:sldChg chg="addSp modSp del mod ord modAnim">
        <pc:chgData name="Tommy de Jong" userId="b7b9d7aa-b6a8-4f78-85c5-a71428366811" providerId="ADAL" clId="{953AFF96-272D-494E-B5A0-6A5EEFE25D5A}" dt="2023-02-14T13:42:54.903" v="1086" actId="47"/>
        <pc:sldMkLst>
          <pc:docMk/>
          <pc:sldMk cId="1822191999" sldId="436"/>
        </pc:sldMkLst>
        <pc:spChg chg="add mod">
          <ac:chgData name="Tommy de Jong" userId="b7b9d7aa-b6a8-4f78-85c5-a71428366811" providerId="ADAL" clId="{953AFF96-272D-494E-B5A0-6A5EEFE25D5A}" dt="2023-02-14T10:01:47.169" v="279" actId="20577"/>
          <ac:spMkLst>
            <pc:docMk/>
            <pc:sldMk cId="1822191999" sldId="436"/>
            <ac:spMk id="3" creationId="{28B93F66-B5D4-D853-11FF-DA936CDF0720}"/>
          </ac:spMkLst>
        </pc:spChg>
      </pc:sldChg>
      <pc:sldChg chg="del">
        <pc:chgData name="Tommy de Jong" userId="b7b9d7aa-b6a8-4f78-85c5-a71428366811" providerId="ADAL" clId="{953AFF96-272D-494E-B5A0-6A5EEFE25D5A}" dt="2023-02-14T10:22:15.876" v="1002" actId="47"/>
        <pc:sldMkLst>
          <pc:docMk/>
          <pc:sldMk cId="2098367364" sldId="438"/>
        </pc:sldMkLst>
      </pc:sldChg>
      <pc:sldChg chg="modSp mod ord">
        <pc:chgData name="Tommy de Jong" userId="b7b9d7aa-b6a8-4f78-85c5-a71428366811" providerId="ADAL" clId="{953AFF96-272D-494E-B5A0-6A5EEFE25D5A}" dt="2023-02-14T10:25:12.547" v="1078"/>
        <pc:sldMkLst>
          <pc:docMk/>
          <pc:sldMk cId="1116703782" sldId="439"/>
        </pc:sldMkLst>
        <pc:spChg chg="mod">
          <ac:chgData name="Tommy de Jong" userId="b7b9d7aa-b6a8-4f78-85c5-a71428366811" providerId="ADAL" clId="{953AFF96-272D-494E-B5A0-6A5EEFE25D5A}" dt="2023-02-14T10:04:27.129" v="340" actId="20577"/>
          <ac:spMkLst>
            <pc:docMk/>
            <pc:sldMk cId="1116703782" sldId="439"/>
            <ac:spMk id="5" creationId="{C8E91676-113F-42FB-8B6B-715C77B3DBB9}"/>
          </ac:spMkLst>
        </pc:spChg>
      </pc:sldChg>
      <pc:sldChg chg="del">
        <pc:chgData name="Tommy de Jong" userId="b7b9d7aa-b6a8-4f78-85c5-a71428366811" providerId="ADAL" clId="{953AFF96-272D-494E-B5A0-6A5EEFE25D5A}" dt="2023-02-14T10:04:40.063" v="341" actId="47"/>
        <pc:sldMkLst>
          <pc:docMk/>
          <pc:sldMk cId="2996153898" sldId="440"/>
        </pc:sldMkLst>
      </pc:sldChg>
      <pc:sldChg chg="del">
        <pc:chgData name="Tommy de Jong" userId="b7b9d7aa-b6a8-4f78-85c5-a71428366811" providerId="ADAL" clId="{953AFF96-272D-494E-B5A0-6A5EEFE25D5A}" dt="2023-02-14T10:04:40.063" v="341" actId="47"/>
        <pc:sldMkLst>
          <pc:docMk/>
          <pc:sldMk cId="2172538025" sldId="442"/>
        </pc:sldMkLst>
      </pc:sldChg>
      <pc:sldChg chg="del">
        <pc:chgData name="Tommy de Jong" userId="b7b9d7aa-b6a8-4f78-85c5-a71428366811" providerId="ADAL" clId="{953AFF96-272D-494E-B5A0-6A5EEFE25D5A}" dt="2023-02-14T10:04:40.063" v="341" actId="47"/>
        <pc:sldMkLst>
          <pc:docMk/>
          <pc:sldMk cId="1853761725" sldId="443"/>
        </pc:sldMkLst>
      </pc:sldChg>
      <pc:sldChg chg="addSp delSp modSp mod">
        <pc:chgData name="Tommy de Jong" userId="b7b9d7aa-b6a8-4f78-85c5-a71428366811" providerId="ADAL" clId="{953AFF96-272D-494E-B5A0-6A5EEFE25D5A}" dt="2023-02-14T16:10:07.619" v="2873" actId="20577"/>
        <pc:sldMkLst>
          <pc:docMk/>
          <pc:sldMk cId="466171176" sldId="444"/>
        </pc:sldMkLst>
        <pc:spChg chg="mod">
          <ac:chgData name="Tommy de Jong" userId="b7b9d7aa-b6a8-4f78-85c5-a71428366811" providerId="ADAL" clId="{953AFF96-272D-494E-B5A0-6A5EEFE25D5A}" dt="2023-02-14T10:02:32.508" v="325" actId="20577"/>
          <ac:spMkLst>
            <pc:docMk/>
            <pc:sldMk cId="466171176" sldId="444"/>
            <ac:spMk id="2" creationId="{BA9EB1DA-49F5-46DF-A6F9-938B3C88A0E5}"/>
          </ac:spMkLst>
        </pc:spChg>
        <pc:spChg chg="del">
          <ac:chgData name="Tommy de Jong" userId="b7b9d7aa-b6a8-4f78-85c5-a71428366811" providerId="ADAL" clId="{953AFF96-272D-494E-B5A0-6A5EEFE25D5A}" dt="2023-02-14T10:02:35.617" v="326" actId="478"/>
          <ac:spMkLst>
            <pc:docMk/>
            <pc:sldMk cId="466171176" sldId="444"/>
            <ac:spMk id="3" creationId="{ABEBE1E8-3477-7D0E-58FB-A7103E13B4CA}"/>
          </ac:spMkLst>
        </pc:spChg>
        <pc:spChg chg="add mod">
          <ac:chgData name="Tommy de Jong" userId="b7b9d7aa-b6a8-4f78-85c5-a71428366811" providerId="ADAL" clId="{953AFF96-272D-494E-B5A0-6A5EEFE25D5A}" dt="2023-02-14T16:10:07.619" v="2873" actId="20577"/>
          <ac:spMkLst>
            <pc:docMk/>
            <pc:sldMk cId="466171176" sldId="444"/>
            <ac:spMk id="4" creationId="{A4261CBC-94A1-4609-1C4B-478D50D47C0C}"/>
          </ac:spMkLst>
        </pc:spChg>
        <pc:spChg chg="add mod">
          <ac:chgData name="Tommy de Jong" userId="b7b9d7aa-b6a8-4f78-85c5-a71428366811" providerId="ADAL" clId="{953AFF96-272D-494E-B5A0-6A5EEFE25D5A}" dt="2023-02-14T15:48:58.290" v="2307" actId="1076"/>
          <ac:spMkLst>
            <pc:docMk/>
            <pc:sldMk cId="466171176" sldId="444"/>
            <ac:spMk id="7" creationId="{1B4DBB3C-3B20-2347-3DBD-572A64C153F4}"/>
          </ac:spMkLst>
        </pc:spChg>
        <pc:spChg chg="mod">
          <ac:chgData name="Tommy de Jong" userId="b7b9d7aa-b6a8-4f78-85c5-a71428366811" providerId="ADAL" clId="{953AFF96-272D-494E-B5A0-6A5EEFE25D5A}" dt="2023-02-14T10:02:26.319" v="306" actId="20577"/>
          <ac:spMkLst>
            <pc:docMk/>
            <pc:sldMk cId="466171176" sldId="444"/>
            <ac:spMk id="11" creationId="{9EC8F593-43A6-C070-1B3D-BCAFA56789D6}"/>
          </ac:spMkLst>
        </pc:spChg>
        <pc:picChg chg="add mod">
          <ac:chgData name="Tommy de Jong" userId="b7b9d7aa-b6a8-4f78-85c5-a71428366811" providerId="ADAL" clId="{953AFF96-272D-494E-B5A0-6A5EEFE25D5A}" dt="2023-02-14T10:11:13.135" v="484" actId="1076"/>
          <ac:picMkLst>
            <pc:docMk/>
            <pc:sldMk cId="466171176" sldId="444"/>
            <ac:picMk id="5" creationId="{6F8B8B5C-0050-A912-47E1-9C35E770526E}"/>
          </ac:picMkLst>
        </pc:picChg>
        <pc:picChg chg="add mod">
          <ac:chgData name="Tommy de Jong" userId="b7b9d7aa-b6a8-4f78-85c5-a71428366811" providerId="ADAL" clId="{953AFF96-272D-494E-B5A0-6A5EEFE25D5A}" dt="2023-02-14T10:11:13.135" v="484" actId="1076"/>
          <ac:picMkLst>
            <pc:docMk/>
            <pc:sldMk cId="466171176" sldId="444"/>
            <ac:picMk id="1026" creationId="{4ED6370B-7F00-5A34-6E8C-C603B6D2AE09}"/>
          </ac:picMkLst>
        </pc:picChg>
      </pc:sldChg>
      <pc:sldChg chg="addSp modSp add mod">
        <pc:chgData name="Tommy de Jong" userId="b7b9d7aa-b6a8-4f78-85c5-a71428366811" providerId="ADAL" clId="{953AFF96-272D-494E-B5A0-6A5EEFE25D5A}" dt="2023-02-14T10:12:39.779" v="608" actId="20577"/>
        <pc:sldMkLst>
          <pc:docMk/>
          <pc:sldMk cId="1864456661" sldId="445"/>
        </pc:sldMkLst>
        <pc:spChg chg="mod">
          <ac:chgData name="Tommy de Jong" userId="b7b9d7aa-b6a8-4f78-85c5-a71428366811" providerId="ADAL" clId="{953AFF96-272D-494E-B5A0-6A5EEFE25D5A}" dt="2023-02-14T10:12:39.779" v="608" actId="20577"/>
          <ac:spMkLst>
            <pc:docMk/>
            <pc:sldMk cId="1864456661" sldId="445"/>
            <ac:spMk id="4" creationId="{A4261CBC-94A1-4609-1C4B-478D50D47C0C}"/>
          </ac:spMkLst>
        </pc:spChg>
        <pc:picChg chg="add mod">
          <ac:chgData name="Tommy de Jong" userId="b7b9d7aa-b6a8-4f78-85c5-a71428366811" providerId="ADAL" clId="{953AFF96-272D-494E-B5A0-6A5EEFE25D5A}" dt="2023-02-14T10:11:09.407" v="483" actId="1076"/>
          <ac:picMkLst>
            <pc:docMk/>
            <pc:sldMk cId="1864456661" sldId="445"/>
            <ac:picMk id="3" creationId="{E880EA5F-07B9-5B9F-8E38-91184AF3C317}"/>
          </ac:picMkLst>
        </pc:picChg>
        <pc:picChg chg="mod">
          <ac:chgData name="Tommy de Jong" userId="b7b9d7aa-b6a8-4f78-85c5-a71428366811" providerId="ADAL" clId="{953AFF96-272D-494E-B5A0-6A5EEFE25D5A}" dt="2023-02-14T10:11:09.407" v="483" actId="1076"/>
          <ac:picMkLst>
            <pc:docMk/>
            <pc:sldMk cId="1864456661" sldId="445"/>
            <ac:picMk id="1026" creationId="{4ED6370B-7F00-5A34-6E8C-C603B6D2AE09}"/>
          </ac:picMkLst>
        </pc:picChg>
      </pc:sldChg>
      <pc:sldChg chg="addSp delSp modSp add mod modAnim modNotesTx">
        <pc:chgData name="Tommy de Jong" userId="b7b9d7aa-b6a8-4f78-85c5-a71428366811" providerId="ADAL" clId="{953AFF96-272D-494E-B5A0-6A5EEFE25D5A}" dt="2023-02-14T16:24:07.581" v="3168" actId="20577"/>
        <pc:sldMkLst>
          <pc:docMk/>
          <pc:sldMk cId="2412551919" sldId="446"/>
        </pc:sldMkLst>
        <pc:spChg chg="mod">
          <ac:chgData name="Tommy de Jong" userId="b7b9d7aa-b6a8-4f78-85c5-a71428366811" providerId="ADAL" clId="{953AFF96-272D-494E-B5A0-6A5EEFE25D5A}" dt="2023-02-14T16:24:07.581" v="3168" actId="20577"/>
          <ac:spMkLst>
            <pc:docMk/>
            <pc:sldMk cId="2412551919" sldId="446"/>
            <ac:spMk id="2" creationId="{BA9EB1DA-49F5-46DF-A6F9-938B3C88A0E5}"/>
          </ac:spMkLst>
        </pc:spChg>
        <pc:spChg chg="del mod">
          <ac:chgData name="Tommy de Jong" userId="b7b9d7aa-b6a8-4f78-85c5-a71428366811" providerId="ADAL" clId="{953AFF96-272D-494E-B5A0-6A5EEFE25D5A}" dt="2023-02-14T15:43:57.491" v="2116" actId="21"/>
          <ac:spMkLst>
            <pc:docMk/>
            <pc:sldMk cId="2412551919" sldId="446"/>
            <ac:spMk id="4" creationId="{A4261CBC-94A1-4609-1C4B-478D50D47C0C}"/>
          </ac:spMkLst>
        </pc:spChg>
        <pc:spChg chg="add del mod">
          <ac:chgData name="Tommy de Jong" userId="b7b9d7aa-b6a8-4f78-85c5-a71428366811" providerId="ADAL" clId="{953AFF96-272D-494E-B5A0-6A5EEFE25D5A}" dt="2023-02-14T15:43:57.491" v="2116" actId="21"/>
          <ac:spMkLst>
            <pc:docMk/>
            <pc:sldMk cId="2412551919" sldId="446"/>
            <ac:spMk id="5" creationId="{72CBB768-8DDC-7DA0-BBF1-9AF4FDE81F7A}"/>
          </ac:spMkLst>
        </pc:spChg>
        <pc:spChg chg="add mod">
          <ac:chgData name="Tommy de Jong" userId="b7b9d7aa-b6a8-4f78-85c5-a71428366811" providerId="ADAL" clId="{953AFF96-272D-494E-B5A0-6A5EEFE25D5A}" dt="2023-02-14T15:45:24.041" v="2154" actId="1076"/>
          <ac:spMkLst>
            <pc:docMk/>
            <pc:sldMk cId="2412551919" sldId="446"/>
            <ac:spMk id="6" creationId="{D1BB7054-1D34-1978-01AF-D6F7C89DC200}"/>
          </ac:spMkLst>
        </pc:spChg>
        <pc:spChg chg="add del mod">
          <ac:chgData name="Tommy de Jong" userId="b7b9d7aa-b6a8-4f78-85c5-a71428366811" providerId="ADAL" clId="{953AFF96-272D-494E-B5A0-6A5EEFE25D5A}" dt="2023-02-14T15:46:16.788" v="2164" actId="478"/>
          <ac:spMkLst>
            <pc:docMk/>
            <pc:sldMk cId="2412551919" sldId="446"/>
            <ac:spMk id="12" creationId="{69D364BC-3B72-0579-F418-98A9B9951EC8}"/>
          </ac:spMkLst>
        </pc:spChg>
        <pc:spChg chg="add mod">
          <ac:chgData name="Tommy de Jong" userId="b7b9d7aa-b6a8-4f78-85c5-a71428366811" providerId="ADAL" clId="{953AFF96-272D-494E-B5A0-6A5EEFE25D5A}" dt="2023-02-14T15:46:36.772" v="2181" actId="14100"/>
          <ac:spMkLst>
            <pc:docMk/>
            <pc:sldMk cId="2412551919" sldId="446"/>
            <ac:spMk id="13" creationId="{4F92386E-95FE-93CB-0B4A-1ECC6C8F76EC}"/>
          </ac:spMkLst>
        </pc:spChg>
        <pc:spChg chg="add del">
          <ac:chgData name="Tommy de Jong" userId="b7b9d7aa-b6a8-4f78-85c5-a71428366811" providerId="ADAL" clId="{953AFF96-272D-494E-B5A0-6A5EEFE25D5A}" dt="2023-02-14T16:18:15.433" v="2960" actId="478"/>
          <ac:spMkLst>
            <pc:docMk/>
            <pc:sldMk cId="2412551919" sldId="446"/>
            <ac:spMk id="14" creationId="{03959F06-1120-7C4B-2779-96249DD0E335}"/>
          </ac:spMkLst>
        </pc:spChg>
        <pc:picChg chg="del">
          <ac:chgData name="Tommy de Jong" userId="b7b9d7aa-b6a8-4f78-85c5-a71428366811" providerId="ADAL" clId="{953AFF96-272D-494E-B5A0-6A5EEFE25D5A}" dt="2023-02-14T10:13:27.641" v="610" actId="478"/>
          <ac:picMkLst>
            <pc:docMk/>
            <pc:sldMk cId="2412551919" sldId="446"/>
            <ac:picMk id="3" creationId="{E880EA5F-07B9-5B9F-8E38-91184AF3C317}"/>
          </ac:picMkLst>
        </pc:picChg>
        <pc:picChg chg="add mod">
          <ac:chgData name="Tommy de Jong" userId="b7b9d7aa-b6a8-4f78-85c5-a71428366811" providerId="ADAL" clId="{953AFF96-272D-494E-B5A0-6A5EEFE25D5A}" dt="2023-02-14T15:45:18.335" v="2151" actId="1076"/>
          <ac:picMkLst>
            <pc:docMk/>
            <pc:sldMk cId="2412551919" sldId="446"/>
            <ac:picMk id="8" creationId="{397AD8DE-9579-0ECF-632B-CC72272ECC33}"/>
          </ac:picMkLst>
        </pc:picChg>
        <pc:picChg chg="add mod">
          <ac:chgData name="Tommy de Jong" userId="b7b9d7aa-b6a8-4f78-85c5-a71428366811" providerId="ADAL" clId="{953AFF96-272D-494E-B5A0-6A5EEFE25D5A}" dt="2023-02-14T15:45:21.273" v="2153" actId="1076"/>
          <ac:picMkLst>
            <pc:docMk/>
            <pc:sldMk cId="2412551919" sldId="446"/>
            <ac:picMk id="10" creationId="{E35C9E8E-4A06-F3B4-EC68-248F02059D9B}"/>
          </ac:picMkLst>
        </pc:picChg>
        <pc:picChg chg="del">
          <ac:chgData name="Tommy de Jong" userId="b7b9d7aa-b6a8-4f78-85c5-a71428366811" providerId="ADAL" clId="{953AFF96-272D-494E-B5A0-6A5EEFE25D5A}" dt="2023-02-14T10:13:27.641" v="610" actId="478"/>
          <ac:picMkLst>
            <pc:docMk/>
            <pc:sldMk cId="2412551919" sldId="446"/>
            <ac:picMk id="1026" creationId="{4ED6370B-7F00-5A34-6E8C-C603B6D2AE09}"/>
          </ac:picMkLst>
        </pc:picChg>
        <pc:picChg chg="add del mod">
          <ac:chgData name="Tommy de Jong" userId="b7b9d7aa-b6a8-4f78-85c5-a71428366811" providerId="ADAL" clId="{953AFF96-272D-494E-B5A0-6A5EEFE25D5A}" dt="2023-02-14T15:43:43.383" v="2109" actId="21"/>
          <ac:picMkLst>
            <pc:docMk/>
            <pc:sldMk cId="2412551919" sldId="446"/>
            <ac:picMk id="2050" creationId="{F7B684D0-3308-E104-4F20-93CEE2AAC576}"/>
          </ac:picMkLst>
        </pc:picChg>
        <pc:cxnChg chg="add mod">
          <ac:chgData name="Tommy de Jong" userId="b7b9d7aa-b6a8-4f78-85c5-a71428366811" providerId="ADAL" clId="{953AFF96-272D-494E-B5A0-6A5EEFE25D5A}" dt="2023-02-14T16:18:36.067" v="2963" actId="1582"/>
          <ac:cxnSpMkLst>
            <pc:docMk/>
            <pc:sldMk cId="2412551919" sldId="446"/>
            <ac:cxnSpMk id="16" creationId="{2B0EC2CC-3A9A-F9BF-039F-97C0C2A3C4E6}"/>
          </ac:cxnSpMkLst>
        </pc:cxnChg>
        <pc:cxnChg chg="add mod">
          <ac:chgData name="Tommy de Jong" userId="b7b9d7aa-b6a8-4f78-85c5-a71428366811" providerId="ADAL" clId="{953AFF96-272D-494E-B5A0-6A5EEFE25D5A}" dt="2023-02-14T16:18:44.397" v="2966" actId="14100"/>
          <ac:cxnSpMkLst>
            <pc:docMk/>
            <pc:sldMk cId="2412551919" sldId="446"/>
            <ac:cxnSpMk id="18" creationId="{C01665FA-62C3-8E25-B6B6-ECA3C7BDEE33}"/>
          </ac:cxnSpMkLst>
        </pc:cxnChg>
        <pc:cxnChg chg="add mod">
          <ac:chgData name="Tommy de Jong" userId="b7b9d7aa-b6a8-4f78-85c5-a71428366811" providerId="ADAL" clId="{953AFF96-272D-494E-B5A0-6A5EEFE25D5A}" dt="2023-02-14T16:18:57.426" v="2970" actId="14100"/>
          <ac:cxnSpMkLst>
            <pc:docMk/>
            <pc:sldMk cId="2412551919" sldId="446"/>
            <ac:cxnSpMk id="20" creationId="{FDD92945-61D1-4652-8937-59814CAB393E}"/>
          </ac:cxnSpMkLst>
        </pc:cxnChg>
      </pc:sldChg>
      <pc:sldChg chg="addSp delSp modSp add mod ord">
        <pc:chgData name="Tommy de Jong" userId="b7b9d7aa-b6a8-4f78-85c5-a71428366811" providerId="ADAL" clId="{953AFF96-272D-494E-B5A0-6A5EEFE25D5A}" dt="2023-02-14T15:44:22.547" v="2147" actId="1076"/>
        <pc:sldMkLst>
          <pc:docMk/>
          <pc:sldMk cId="665773612" sldId="447"/>
        </pc:sldMkLst>
        <pc:spChg chg="mod">
          <ac:chgData name="Tommy de Jong" userId="b7b9d7aa-b6a8-4f78-85c5-a71428366811" providerId="ADAL" clId="{953AFF96-272D-494E-B5A0-6A5EEFE25D5A}" dt="2023-02-14T15:44:15.724" v="2146" actId="20577"/>
          <ac:spMkLst>
            <pc:docMk/>
            <pc:sldMk cId="665773612" sldId="447"/>
            <ac:spMk id="2" creationId="{BA9EB1DA-49F5-46DF-A6F9-938B3C88A0E5}"/>
          </ac:spMkLst>
        </pc:spChg>
        <pc:spChg chg="mod">
          <ac:chgData name="Tommy de Jong" userId="b7b9d7aa-b6a8-4f78-85c5-a71428366811" providerId="ADAL" clId="{953AFF96-272D-494E-B5A0-6A5EEFE25D5A}" dt="2023-02-14T15:44:13.628" v="2138" actId="1076"/>
          <ac:spMkLst>
            <pc:docMk/>
            <pc:sldMk cId="665773612" sldId="447"/>
            <ac:spMk id="4" creationId="{A4261CBC-94A1-4609-1C4B-478D50D47C0C}"/>
          </ac:spMkLst>
        </pc:spChg>
        <pc:spChg chg="del">
          <ac:chgData name="Tommy de Jong" userId="b7b9d7aa-b6a8-4f78-85c5-a71428366811" providerId="ADAL" clId="{953AFF96-272D-494E-B5A0-6A5EEFE25D5A}" dt="2023-02-14T10:20:51.082" v="996" actId="478"/>
          <ac:spMkLst>
            <pc:docMk/>
            <pc:sldMk cId="665773612" sldId="447"/>
            <ac:spMk id="5" creationId="{72CBB768-8DDC-7DA0-BBF1-9AF4FDE81F7A}"/>
          </ac:spMkLst>
        </pc:spChg>
        <pc:spChg chg="del">
          <ac:chgData name="Tommy de Jong" userId="b7b9d7aa-b6a8-4f78-85c5-a71428366811" providerId="ADAL" clId="{953AFF96-272D-494E-B5A0-6A5EEFE25D5A}" dt="2023-02-14T10:20:52.210" v="997" actId="478"/>
          <ac:spMkLst>
            <pc:docMk/>
            <pc:sldMk cId="665773612" sldId="447"/>
            <ac:spMk id="6" creationId="{D1BB7054-1D34-1978-01AF-D6F7C89DC200}"/>
          </ac:spMkLst>
        </pc:spChg>
        <pc:spChg chg="add mod">
          <ac:chgData name="Tommy de Jong" userId="b7b9d7aa-b6a8-4f78-85c5-a71428366811" providerId="ADAL" clId="{953AFF96-272D-494E-B5A0-6A5EEFE25D5A}" dt="2023-02-14T15:44:22.547" v="2147" actId="1076"/>
          <ac:spMkLst>
            <pc:docMk/>
            <pc:sldMk cId="665773612" sldId="447"/>
            <ac:spMk id="7" creationId="{FBFC4634-EB90-320D-D81D-BCBE2B55AEA4}"/>
          </ac:spMkLst>
        </pc:spChg>
        <pc:spChg chg="add mod">
          <ac:chgData name="Tommy de Jong" userId="b7b9d7aa-b6a8-4f78-85c5-a71428366811" providerId="ADAL" clId="{953AFF96-272D-494E-B5A0-6A5EEFE25D5A}" dt="2023-02-14T15:44:22.547" v="2147" actId="1076"/>
          <ac:spMkLst>
            <pc:docMk/>
            <pc:sldMk cId="665773612" sldId="447"/>
            <ac:spMk id="8" creationId="{B8F685F8-B0F6-FDFD-636B-83FB6E865F1B}"/>
          </ac:spMkLst>
        </pc:spChg>
        <pc:picChg chg="add mod">
          <ac:chgData name="Tommy de Jong" userId="b7b9d7aa-b6a8-4f78-85c5-a71428366811" providerId="ADAL" clId="{953AFF96-272D-494E-B5A0-6A5EEFE25D5A}" dt="2023-02-14T15:43:45.498" v="2111" actId="1076"/>
          <ac:picMkLst>
            <pc:docMk/>
            <pc:sldMk cId="665773612" sldId="447"/>
            <ac:picMk id="3" creationId="{1B5785E6-2499-8538-578C-B8EF33D33A8E}"/>
          </ac:picMkLst>
        </pc:picChg>
        <pc:picChg chg="del">
          <ac:chgData name="Tommy de Jong" userId="b7b9d7aa-b6a8-4f78-85c5-a71428366811" providerId="ADAL" clId="{953AFF96-272D-494E-B5A0-6A5EEFE25D5A}" dt="2023-02-14T15:40:40.935" v="2107" actId="478"/>
          <ac:picMkLst>
            <pc:docMk/>
            <pc:sldMk cId="665773612" sldId="447"/>
            <ac:picMk id="2050" creationId="{F7B684D0-3308-E104-4F20-93CEE2AAC576}"/>
          </ac:picMkLst>
        </pc:picChg>
      </pc:sldChg>
      <pc:sldChg chg="new del">
        <pc:chgData name="Tommy de Jong" userId="b7b9d7aa-b6a8-4f78-85c5-a71428366811" providerId="ADAL" clId="{953AFF96-272D-494E-B5A0-6A5EEFE25D5A}" dt="2023-02-14T10:19:52.860" v="878" actId="47"/>
        <pc:sldMkLst>
          <pc:docMk/>
          <pc:sldMk cId="2527432108" sldId="447"/>
        </pc:sldMkLst>
      </pc:sldChg>
      <pc:sldChg chg="new del">
        <pc:chgData name="Tommy de Jong" userId="b7b9d7aa-b6a8-4f78-85c5-a71428366811" providerId="ADAL" clId="{953AFF96-272D-494E-B5A0-6A5EEFE25D5A}" dt="2023-02-14T13:50:10.665" v="1188" actId="47"/>
        <pc:sldMkLst>
          <pc:docMk/>
          <pc:sldMk cId="1196375472" sldId="448"/>
        </pc:sldMkLst>
      </pc:sldChg>
      <pc:sldChg chg="addSp delSp modSp add mod ord modAnim">
        <pc:chgData name="Tommy de Jong" userId="b7b9d7aa-b6a8-4f78-85c5-a71428366811" providerId="ADAL" clId="{953AFF96-272D-494E-B5A0-6A5EEFE25D5A}" dt="2023-02-14T15:20:24.943" v="1580"/>
        <pc:sldMkLst>
          <pc:docMk/>
          <pc:sldMk cId="3435086257" sldId="448"/>
        </pc:sldMkLst>
        <pc:spChg chg="mod">
          <ac:chgData name="Tommy de Jong" userId="b7b9d7aa-b6a8-4f78-85c5-a71428366811" providerId="ADAL" clId="{953AFF96-272D-494E-B5A0-6A5EEFE25D5A}" dt="2023-02-14T13:50:19.057" v="1207" actId="20577"/>
          <ac:spMkLst>
            <pc:docMk/>
            <pc:sldMk cId="3435086257" sldId="448"/>
            <ac:spMk id="2" creationId="{BA9EB1DA-49F5-46DF-A6F9-938B3C88A0E5}"/>
          </ac:spMkLst>
        </pc:spChg>
        <pc:spChg chg="mod">
          <ac:chgData name="Tommy de Jong" userId="b7b9d7aa-b6a8-4f78-85c5-a71428366811" providerId="ADAL" clId="{953AFF96-272D-494E-B5A0-6A5EEFE25D5A}" dt="2023-02-14T15:14:50.768" v="1517" actId="1076"/>
          <ac:spMkLst>
            <pc:docMk/>
            <pc:sldMk cId="3435086257" sldId="448"/>
            <ac:spMk id="4" creationId="{A4261CBC-94A1-4609-1C4B-478D50D47C0C}"/>
          </ac:spMkLst>
        </pc:spChg>
        <pc:spChg chg="add del mod">
          <ac:chgData name="Tommy de Jong" userId="b7b9d7aa-b6a8-4f78-85c5-a71428366811" providerId="ADAL" clId="{953AFF96-272D-494E-B5A0-6A5EEFE25D5A}" dt="2023-02-14T15:06:11.343" v="1325" actId="478"/>
          <ac:spMkLst>
            <pc:docMk/>
            <pc:sldMk cId="3435086257" sldId="448"/>
            <ac:spMk id="8" creationId="{2E18FC2B-1ED6-0F39-F3D2-7FF6CFFBEE9B}"/>
          </ac:spMkLst>
        </pc:spChg>
        <pc:spChg chg="mod">
          <ac:chgData name="Tommy de Jong" userId="b7b9d7aa-b6a8-4f78-85c5-a71428366811" providerId="ADAL" clId="{953AFF96-272D-494E-B5A0-6A5EEFE25D5A}" dt="2023-02-14T13:50:15.105" v="1199" actId="20577"/>
          <ac:spMkLst>
            <pc:docMk/>
            <pc:sldMk cId="3435086257" sldId="448"/>
            <ac:spMk id="11" creationId="{9EC8F593-43A6-C070-1B3D-BCAFA56789D6}"/>
          </ac:spMkLst>
        </pc:spChg>
        <pc:spChg chg="add mod">
          <ac:chgData name="Tommy de Jong" userId="b7b9d7aa-b6a8-4f78-85c5-a71428366811" providerId="ADAL" clId="{953AFF96-272D-494E-B5A0-6A5EEFE25D5A}" dt="2023-02-14T15:20:23.013" v="1579" actId="1076"/>
          <ac:spMkLst>
            <pc:docMk/>
            <pc:sldMk cId="3435086257" sldId="448"/>
            <ac:spMk id="12" creationId="{FD4703C6-99B1-35E0-F56C-8176890EE936}"/>
          </ac:spMkLst>
        </pc:spChg>
        <pc:picChg chg="del">
          <ac:chgData name="Tommy de Jong" userId="b7b9d7aa-b6a8-4f78-85c5-a71428366811" providerId="ADAL" clId="{953AFF96-272D-494E-B5A0-6A5EEFE25D5A}" dt="2023-02-14T15:03:33.868" v="1208" actId="478"/>
          <ac:picMkLst>
            <pc:docMk/>
            <pc:sldMk cId="3435086257" sldId="448"/>
            <ac:picMk id="5" creationId="{6F8B8B5C-0050-A912-47E1-9C35E770526E}"/>
          </ac:picMkLst>
        </pc:picChg>
        <pc:picChg chg="add mod">
          <ac:chgData name="Tommy de Jong" userId="b7b9d7aa-b6a8-4f78-85c5-a71428366811" providerId="ADAL" clId="{953AFF96-272D-494E-B5A0-6A5EEFE25D5A}" dt="2023-02-14T15:06:15.507" v="1327" actId="208"/>
          <ac:picMkLst>
            <pc:docMk/>
            <pc:sldMk cId="3435086257" sldId="448"/>
            <ac:picMk id="6" creationId="{DD18A9BA-0A48-50AF-4195-A52587EDA15A}"/>
          </ac:picMkLst>
        </pc:picChg>
        <pc:picChg chg="add del mod">
          <ac:chgData name="Tommy de Jong" userId="b7b9d7aa-b6a8-4f78-85c5-a71428366811" providerId="ADAL" clId="{953AFF96-272D-494E-B5A0-6A5EEFE25D5A}" dt="2023-02-14T15:14:47.652" v="1516" actId="478"/>
          <ac:picMkLst>
            <pc:docMk/>
            <pc:sldMk cId="3435086257" sldId="448"/>
            <ac:picMk id="10" creationId="{82E26158-4741-F30A-CF8F-0EA285C27D42}"/>
          </ac:picMkLst>
        </pc:picChg>
        <pc:picChg chg="del">
          <ac:chgData name="Tommy de Jong" userId="b7b9d7aa-b6a8-4f78-85c5-a71428366811" providerId="ADAL" clId="{953AFF96-272D-494E-B5A0-6A5EEFE25D5A}" dt="2023-02-14T15:03:33.868" v="1208" actId="478"/>
          <ac:picMkLst>
            <pc:docMk/>
            <pc:sldMk cId="3435086257" sldId="448"/>
            <ac:picMk id="1026" creationId="{4ED6370B-7F00-5A34-6E8C-C603B6D2AE09}"/>
          </ac:picMkLst>
        </pc:picChg>
      </pc:sldChg>
      <pc:sldChg chg="addSp delSp modSp add mod">
        <pc:chgData name="Tommy de Jong" userId="b7b9d7aa-b6a8-4f78-85c5-a71428366811" providerId="ADAL" clId="{953AFF96-272D-494E-B5A0-6A5EEFE25D5A}" dt="2023-02-14T15:18:29.718" v="1577" actId="14100"/>
        <pc:sldMkLst>
          <pc:docMk/>
          <pc:sldMk cId="3601032566" sldId="449"/>
        </pc:sldMkLst>
        <pc:spChg chg="mod">
          <ac:chgData name="Tommy de Jong" userId="b7b9d7aa-b6a8-4f78-85c5-a71428366811" providerId="ADAL" clId="{953AFF96-272D-494E-B5A0-6A5EEFE25D5A}" dt="2023-02-14T15:18:22.690" v="1576" actId="20577"/>
          <ac:spMkLst>
            <pc:docMk/>
            <pc:sldMk cId="3601032566" sldId="449"/>
            <ac:spMk id="2" creationId="{BA9EB1DA-49F5-46DF-A6F9-938B3C88A0E5}"/>
          </ac:spMkLst>
        </pc:spChg>
        <pc:spChg chg="mod">
          <ac:chgData name="Tommy de Jong" userId="b7b9d7aa-b6a8-4f78-85c5-a71428366811" providerId="ADAL" clId="{953AFF96-272D-494E-B5A0-6A5EEFE25D5A}" dt="2023-02-14T15:17:39.392" v="1528" actId="1076"/>
          <ac:spMkLst>
            <pc:docMk/>
            <pc:sldMk cId="3601032566" sldId="449"/>
            <ac:spMk id="4" creationId="{A4261CBC-94A1-4609-1C4B-478D50D47C0C}"/>
          </ac:spMkLst>
        </pc:spChg>
        <pc:spChg chg="add mod">
          <ac:chgData name="Tommy de Jong" userId="b7b9d7aa-b6a8-4f78-85c5-a71428366811" providerId="ADAL" clId="{953AFF96-272D-494E-B5A0-6A5EEFE25D5A}" dt="2023-02-14T15:17:57.731" v="1556" actId="113"/>
          <ac:spMkLst>
            <pc:docMk/>
            <pc:sldMk cId="3601032566" sldId="449"/>
            <ac:spMk id="7" creationId="{A379020E-1C10-A736-43BD-22F2207A32F0}"/>
          </ac:spMkLst>
        </pc:spChg>
        <pc:picChg chg="add mod">
          <ac:chgData name="Tommy de Jong" userId="b7b9d7aa-b6a8-4f78-85c5-a71428366811" providerId="ADAL" clId="{953AFF96-272D-494E-B5A0-6A5EEFE25D5A}" dt="2023-02-14T15:17:44.226" v="1531" actId="1076"/>
          <ac:picMkLst>
            <pc:docMk/>
            <pc:sldMk cId="3601032566" sldId="449"/>
            <ac:picMk id="5" creationId="{5B3BF516-10FE-EACD-D9CA-C4F186FAA56E}"/>
          </ac:picMkLst>
        </pc:picChg>
        <pc:picChg chg="del">
          <ac:chgData name="Tommy de Jong" userId="b7b9d7aa-b6a8-4f78-85c5-a71428366811" providerId="ADAL" clId="{953AFF96-272D-494E-B5A0-6A5EEFE25D5A}" dt="2023-02-14T15:15:05.596" v="1520" actId="478"/>
          <ac:picMkLst>
            <pc:docMk/>
            <pc:sldMk cId="3601032566" sldId="449"/>
            <ac:picMk id="6" creationId="{DD18A9BA-0A48-50AF-4195-A52587EDA15A}"/>
          </ac:picMkLst>
        </pc:picChg>
        <pc:picChg chg="mod">
          <ac:chgData name="Tommy de Jong" userId="b7b9d7aa-b6a8-4f78-85c5-a71428366811" providerId="ADAL" clId="{953AFF96-272D-494E-B5A0-6A5EEFE25D5A}" dt="2023-02-14T15:18:29.718" v="1577" actId="14100"/>
          <ac:picMkLst>
            <pc:docMk/>
            <pc:sldMk cId="3601032566" sldId="449"/>
            <ac:picMk id="10" creationId="{82E26158-4741-F30A-CF8F-0EA285C27D42}"/>
          </ac:picMkLst>
        </pc:picChg>
      </pc:sldChg>
      <pc:sldChg chg="new del">
        <pc:chgData name="Tommy de Jong" userId="b7b9d7aa-b6a8-4f78-85c5-a71428366811" providerId="ADAL" clId="{953AFF96-272D-494E-B5A0-6A5EEFE25D5A}" dt="2023-02-14T15:29:50.274" v="1623" actId="47"/>
        <pc:sldMkLst>
          <pc:docMk/>
          <pc:sldMk cId="934019181" sldId="450"/>
        </pc:sldMkLst>
      </pc:sldChg>
      <pc:sldChg chg="addSp delSp modSp add mod">
        <pc:chgData name="Tommy de Jong" userId="b7b9d7aa-b6a8-4f78-85c5-a71428366811" providerId="ADAL" clId="{953AFF96-272D-494E-B5A0-6A5EEFE25D5A}" dt="2023-02-14T15:33:57.318" v="1906" actId="20577"/>
        <pc:sldMkLst>
          <pc:docMk/>
          <pc:sldMk cId="3130539032" sldId="451"/>
        </pc:sldMkLst>
        <pc:spChg chg="mod">
          <ac:chgData name="Tommy de Jong" userId="b7b9d7aa-b6a8-4f78-85c5-a71428366811" providerId="ADAL" clId="{953AFF96-272D-494E-B5A0-6A5EEFE25D5A}" dt="2023-02-14T15:30:03.286" v="1633" actId="20577"/>
          <ac:spMkLst>
            <pc:docMk/>
            <pc:sldMk cId="3130539032" sldId="451"/>
            <ac:spMk id="2" creationId="{BA9EB1DA-49F5-46DF-A6F9-938B3C88A0E5}"/>
          </ac:spMkLst>
        </pc:spChg>
        <pc:spChg chg="mod">
          <ac:chgData name="Tommy de Jong" userId="b7b9d7aa-b6a8-4f78-85c5-a71428366811" providerId="ADAL" clId="{953AFF96-272D-494E-B5A0-6A5EEFE25D5A}" dt="2023-02-14T15:33:57.318" v="1906" actId="20577"/>
          <ac:spMkLst>
            <pc:docMk/>
            <pc:sldMk cId="3130539032" sldId="451"/>
            <ac:spMk id="4" creationId="{A4261CBC-94A1-4609-1C4B-478D50D47C0C}"/>
          </ac:spMkLst>
        </pc:spChg>
        <pc:spChg chg="del">
          <ac:chgData name="Tommy de Jong" userId="b7b9d7aa-b6a8-4f78-85c5-a71428366811" providerId="ADAL" clId="{953AFF96-272D-494E-B5A0-6A5EEFE25D5A}" dt="2023-02-14T15:30:09.981" v="1634" actId="478"/>
          <ac:spMkLst>
            <pc:docMk/>
            <pc:sldMk cId="3130539032" sldId="451"/>
            <ac:spMk id="7" creationId="{A379020E-1C10-A736-43BD-22F2207A32F0}"/>
          </ac:spMkLst>
        </pc:spChg>
        <pc:spChg chg="add mod">
          <ac:chgData name="Tommy de Jong" userId="b7b9d7aa-b6a8-4f78-85c5-a71428366811" providerId="ADAL" clId="{953AFF96-272D-494E-B5A0-6A5EEFE25D5A}" dt="2023-02-14T15:31:11.765" v="1777" actId="20577"/>
          <ac:spMkLst>
            <pc:docMk/>
            <pc:sldMk cId="3130539032" sldId="451"/>
            <ac:spMk id="8" creationId="{E885D4E6-A7C2-6722-CAB0-1A7B5736D7CA}"/>
          </ac:spMkLst>
        </pc:spChg>
        <pc:spChg chg="mod">
          <ac:chgData name="Tommy de Jong" userId="b7b9d7aa-b6a8-4f78-85c5-a71428366811" providerId="ADAL" clId="{953AFF96-272D-494E-B5A0-6A5EEFE25D5A}" dt="2023-02-14T15:30:00.384" v="1624"/>
          <ac:spMkLst>
            <pc:docMk/>
            <pc:sldMk cId="3130539032" sldId="451"/>
            <ac:spMk id="11" creationId="{9EC8F593-43A6-C070-1B3D-BCAFA56789D6}"/>
          </ac:spMkLst>
        </pc:spChg>
        <pc:picChg chg="del">
          <ac:chgData name="Tommy de Jong" userId="b7b9d7aa-b6a8-4f78-85c5-a71428366811" providerId="ADAL" clId="{953AFF96-272D-494E-B5A0-6A5EEFE25D5A}" dt="2023-02-14T15:30:09.981" v="1634" actId="478"/>
          <ac:picMkLst>
            <pc:docMk/>
            <pc:sldMk cId="3130539032" sldId="451"/>
            <ac:picMk id="5" creationId="{5B3BF516-10FE-EACD-D9CA-C4F186FAA56E}"/>
          </ac:picMkLst>
        </pc:picChg>
        <pc:picChg chg="add mod">
          <ac:chgData name="Tommy de Jong" userId="b7b9d7aa-b6a8-4f78-85c5-a71428366811" providerId="ADAL" clId="{953AFF96-272D-494E-B5A0-6A5EEFE25D5A}" dt="2023-02-14T15:33:45.049" v="1900" actId="1076"/>
          <ac:picMkLst>
            <pc:docMk/>
            <pc:sldMk cId="3130539032" sldId="451"/>
            <ac:picMk id="6" creationId="{E0470AF9-E6A7-60B0-D271-1235CED95847}"/>
          </ac:picMkLst>
        </pc:picChg>
        <pc:picChg chg="del">
          <ac:chgData name="Tommy de Jong" userId="b7b9d7aa-b6a8-4f78-85c5-a71428366811" providerId="ADAL" clId="{953AFF96-272D-494E-B5A0-6A5EEFE25D5A}" dt="2023-02-14T15:30:09.981" v="1634" actId="478"/>
          <ac:picMkLst>
            <pc:docMk/>
            <pc:sldMk cId="3130539032" sldId="451"/>
            <ac:picMk id="10" creationId="{82E26158-4741-F30A-CF8F-0EA285C27D42}"/>
          </ac:picMkLst>
        </pc:picChg>
        <pc:picChg chg="add mod">
          <ac:chgData name="Tommy de Jong" userId="b7b9d7aa-b6a8-4f78-85c5-a71428366811" providerId="ADAL" clId="{953AFF96-272D-494E-B5A0-6A5EEFE25D5A}" dt="2023-02-14T15:33:47.822" v="1901" actId="1076"/>
          <ac:picMkLst>
            <pc:docMk/>
            <pc:sldMk cId="3130539032" sldId="451"/>
            <ac:picMk id="12" creationId="{B2F92C26-5CF6-6B50-AB36-72AE6B535B5B}"/>
          </ac:picMkLst>
        </pc:picChg>
      </pc:sldChg>
      <pc:sldChg chg="new del">
        <pc:chgData name="Tommy de Jong" userId="b7b9d7aa-b6a8-4f78-85c5-a71428366811" providerId="ADAL" clId="{953AFF96-272D-494E-B5A0-6A5EEFE25D5A}" dt="2023-02-14T15:34:56.189" v="1909" actId="47"/>
        <pc:sldMkLst>
          <pc:docMk/>
          <pc:sldMk cId="401071297" sldId="452"/>
        </pc:sldMkLst>
      </pc:sldChg>
      <pc:sldChg chg="addSp delSp modSp add mod">
        <pc:chgData name="Tommy de Jong" userId="b7b9d7aa-b6a8-4f78-85c5-a71428366811" providerId="ADAL" clId="{953AFF96-272D-494E-B5A0-6A5EEFE25D5A}" dt="2023-02-14T15:37:32.172" v="2075" actId="1076"/>
        <pc:sldMkLst>
          <pc:docMk/>
          <pc:sldMk cId="1095766865" sldId="453"/>
        </pc:sldMkLst>
        <pc:spChg chg="mod">
          <ac:chgData name="Tommy de Jong" userId="b7b9d7aa-b6a8-4f78-85c5-a71428366811" providerId="ADAL" clId="{953AFF96-272D-494E-B5A0-6A5EEFE25D5A}" dt="2023-02-14T15:35:10.921" v="1913" actId="20577"/>
          <ac:spMkLst>
            <pc:docMk/>
            <pc:sldMk cId="1095766865" sldId="453"/>
            <ac:spMk id="2" creationId="{BA9EB1DA-49F5-46DF-A6F9-938B3C88A0E5}"/>
          </ac:spMkLst>
        </pc:spChg>
        <pc:spChg chg="mod">
          <ac:chgData name="Tommy de Jong" userId="b7b9d7aa-b6a8-4f78-85c5-a71428366811" providerId="ADAL" clId="{953AFF96-272D-494E-B5A0-6A5EEFE25D5A}" dt="2023-02-14T15:37:32.172" v="2075" actId="1076"/>
          <ac:spMkLst>
            <pc:docMk/>
            <pc:sldMk cId="1095766865" sldId="453"/>
            <ac:spMk id="4" creationId="{A4261CBC-94A1-4609-1C4B-478D50D47C0C}"/>
          </ac:spMkLst>
        </pc:spChg>
        <pc:picChg chg="add mod">
          <ac:chgData name="Tommy de Jong" userId="b7b9d7aa-b6a8-4f78-85c5-a71428366811" providerId="ADAL" clId="{953AFF96-272D-494E-B5A0-6A5EEFE25D5A}" dt="2023-02-14T15:36:33.674" v="2067" actId="14100"/>
          <ac:picMkLst>
            <pc:docMk/>
            <pc:sldMk cId="1095766865" sldId="453"/>
            <ac:picMk id="5" creationId="{34AAF4F6-2D18-416A-AD22-64AE8BCD1983}"/>
          </ac:picMkLst>
        </pc:picChg>
        <pc:picChg chg="del">
          <ac:chgData name="Tommy de Jong" userId="b7b9d7aa-b6a8-4f78-85c5-a71428366811" providerId="ADAL" clId="{953AFF96-272D-494E-B5A0-6A5EEFE25D5A}" dt="2023-02-14T15:36:28.697" v="2065" actId="478"/>
          <ac:picMkLst>
            <pc:docMk/>
            <pc:sldMk cId="1095766865" sldId="453"/>
            <ac:picMk id="6" creationId="{E0470AF9-E6A7-60B0-D271-1235CED95847}"/>
          </ac:picMkLst>
        </pc:picChg>
        <pc:picChg chg="add mod">
          <ac:chgData name="Tommy de Jong" userId="b7b9d7aa-b6a8-4f78-85c5-a71428366811" providerId="ADAL" clId="{953AFF96-272D-494E-B5A0-6A5EEFE25D5A}" dt="2023-02-14T15:37:27.749" v="2074" actId="14100"/>
          <ac:picMkLst>
            <pc:docMk/>
            <pc:sldMk cId="1095766865" sldId="453"/>
            <ac:picMk id="9" creationId="{46F533F7-EB30-F4FF-BBD9-798C318C6AB9}"/>
          </ac:picMkLst>
        </pc:picChg>
        <pc:picChg chg="del">
          <ac:chgData name="Tommy de Jong" userId="b7b9d7aa-b6a8-4f78-85c5-a71428366811" providerId="ADAL" clId="{953AFF96-272D-494E-B5A0-6A5EEFE25D5A}" dt="2023-02-14T15:35:16.265" v="1914" actId="478"/>
          <ac:picMkLst>
            <pc:docMk/>
            <pc:sldMk cId="1095766865" sldId="453"/>
            <ac:picMk id="12" creationId="{B2F92C26-5CF6-6B50-AB36-72AE6B535B5B}"/>
          </ac:picMkLst>
        </pc:picChg>
      </pc:sldChg>
      <pc:sldChg chg="addSp delSp modSp add mod">
        <pc:chgData name="Tommy de Jong" userId="b7b9d7aa-b6a8-4f78-85c5-a71428366811" providerId="ADAL" clId="{953AFF96-272D-494E-B5A0-6A5EEFE25D5A}" dt="2023-02-14T16:04:02.767" v="2724" actId="1076"/>
        <pc:sldMkLst>
          <pc:docMk/>
          <pc:sldMk cId="81062752" sldId="454"/>
        </pc:sldMkLst>
        <pc:spChg chg="mod">
          <ac:chgData name="Tommy de Jong" userId="b7b9d7aa-b6a8-4f78-85c5-a71428366811" providerId="ADAL" clId="{953AFF96-272D-494E-B5A0-6A5EEFE25D5A}" dt="2023-02-14T15:39:58.997" v="2106" actId="20577"/>
          <ac:spMkLst>
            <pc:docMk/>
            <pc:sldMk cId="81062752" sldId="454"/>
            <ac:spMk id="2" creationId="{BA9EB1DA-49F5-46DF-A6F9-938B3C88A0E5}"/>
          </ac:spMkLst>
        </pc:spChg>
        <pc:spChg chg="add del mod">
          <ac:chgData name="Tommy de Jong" userId="b7b9d7aa-b6a8-4f78-85c5-a71428366811" providerId="ADAL" clId="{953AFF96-272D-494E-B5A0-6A5EEFE25D5A}" dt="2023-02-14T16:02:09.778" v="2609" actId="478"/>
          <ac:spMkLst>
            <pc:docMk/>
            <pc:sldMk cId="81062752" sldId="454"/>
            <ac:spMk id="3" creationId="{A0722C2E-552D-EB3D-9F25-2FAD7754C5C7}"/>
          </ac:spMkLst>
        </pc:spChg>
        <pc:spChg chg="mod">
          <ac:chgData name="Tommy de Jong" userId="b7b9d7aa-b6a8-4f78-85c5-a71428366811" providerId="ADAL" clId="{953AFF96-272D-494E-B5A0-6A5EEFE25D5A}" dt="2023-02-14T16:02:25.195" v="2703" actId="122"/>
          <ac:spMkLst>
            <pc:docMk/>
            <pc:sldMk cId="81062752" sldId="454"/>
            <ac:spMk id="4" creationId="{A4261CBC-94A1-4609-1C4B-478D50D47C0C}"/>
          </ac:spMkLst>
        </pc:spChg>
        <pc:spChg chg="add del mod">
          <ac:chgData name="Tommy de Jong" userId="b7b9d7aa-b6a8-4f78-85c5-a71428366811" providerId="ADAL" clId="{953AFF96-272D-494E-B5A0-6A5EEFE25D5A}" dt="2023-02-14T16:02:09.778" v="2609" actId="478"/>
          <ac:spMkLst>
            <pc:docMk/>
            <pc:sldMk cId="81062752" sldId="454"/>
            <ac:spMk id="6" creationId="{67E4ACF9-2751-CE06-DD32-88527A62DD23}"/>
          </ac:spMkLst>
        </pc:spChg>
        <pc:spChg chg="add del mod">
          <ac:chgData name="Tommy de Jong" userId="b7b9d7aa-b6a8-4f78-85c5-a71428366811" providerId="ADAL" clId="{953AFF96-272D-494E-B5A0-6A5EEFE25D5A}" dt="2023-02-14T16:02:09.778" v="2609" actId="478"/>
          <ac:spMkLst>
            <pc:docMk/>
            <pc:sldMk cId="81062752" sldId="454"/>
            <ac:spMk id="7" creationId="{8E138D07-8631-E82F-4A71-B32B024E532C}"/>
          </ac:spMkLst>
        </pc:spChg>
        <pc:spChg chg="del">
          <ac:chgData name="Tommy de Jong" userId="b7b9d7aa-b6a8-4f78-85c5-a71428366811" providerId="ADAL" clId="{953AFF96-272D-494E-B5A0-6A5EEFE25D5A}" dt="2023-02-14T16:02:09.778" v="2609" actId="478"/>
          <ac:spMkLst>
            <pc:docMk/>
            <pc:sldMk cId="81062752" sldId="454"/>
            <ac:spMk id="8" creationId="{E885D4E6-A7C2-6722-CAB0-1A7B5736D7CA}"/>
          </ac:spMkLst>
        </pc:spChg>
        <pc:graphicFrameChg chg="add del mod modGraphic">
          <ac:chgData name="Tommy de Jong" userId="b7b9d7aa-b6a8-4f78-85c5-a71428366811" providerId="ADAL" clId="{953AFF96-272D-494E-B5A0-6A5EEFE25D5A}" dt="2023-02-14T16:03:11.396" v="2717" actId="478"/>
          <ac:graphicFrameMkLst>
            <pc:docMk/>
            <pc:sldMk cId="81062752" sldId="454"/>
            <ac:graphicFrameMk id="13" creationId="{8F28E140-4BF2-76C9-4E64-9F0816662570}"/>
          </ac:graphicFrameMkLst>
        </pc:graphicFrameChg>
        <pc:picChg chg="del">
          <ac:chgData name="Tommy de Jong" userId="b7b9d7aa-b6a8-4f78-85c5-a71428366811" providerId="ADAL" clId="{953AFF96-272D-494E-B5A0-6A5EEFE25D5A}" dt="2023-02-14T15:58:50.563" v="2331" actId="478"/>
          <ac:picMkLst>
            <pc:docMk/>
            <pc:sldMk cId="81062752" sldId="454"/>
            <ac:picMk id="5" creationId="{34AAF4F6-2D18-416A-AD22-64AE8BCD1983}"/>
          </ac:picMkLst>
        </pc:picChg>
        <pc:picChg chg="del mod">
          <ac:chgData name="Tommy de Jong" userId="b7b9d7aa-b6a8-4f78-85c5-a71428366811" providerId="ADAL" clId="{953AFF96-272D-494E-B5A0-6A5EEFE25D5A}" dt="2023-02-14T15:58:49.921" v="2330" actId="478"/>
          <ac:picMkLst>
            <pc:docMk/>
            <pc:sldMk cId="81062752" sldId="454"/>
            <ac:picMk id="9" creationId="{46F533F7-EB30-F4FF-BBD9-798C318C6AB9}"/>
          </ac:picMkLst>
        </pc:picChg>
        <pc:picChg chg="add mod modCrop">
          <ac:chgData name="Tommy de Jong" userId="b7b9d7aa-b6a8-4f78-85c5-a71428366811" providerId="ADAL" clId="{953AFF96-272D-494E-B5A0-6A5EEFE25D5A}" dt="2023-02-14T16:03:34.672" v="2718" actId="1076"/>
          <ac:picMkLst>
            <pc:docMk/>
            <pc:sldMk cId="81062752" sldId="454"/>
            <ac:picMk id="12" creationId="{23470824-7E34-05ED-26D2-D2A668A9FFBE}"/>
          </ac:picMkLst>
        </pc:picChg>
        <pc:picChg chg="add mod">
          <ac:chgData name="Tommy de Jong" userId="b7b9d7aa-b6a8-4f78-85c5-a71428366811" providerId="ADAL" clId="{953AFF96-272D-494E-B5A0-6A5EEFE25D5A}" dt="2023-02-14T16:03:40.513" v="2721" actId="1076"/>
          <ac:picMkLst>
            <pc:docMk/>
            <pc:sldMk cId="81062752" sldId="454"/>
            <ac:picMk id="15" creationId="{CEDD2DB3-E12E-6B83-B7B4-9ABDBF56188D}"/>
          </ac:picMkLst>
        </pc:picChg>
        <pc:picChg chg="add mod">
          <ac:chgData name="Tommy de Jong" userId="b7b9d7aa-b6a8-4f78-85c5-a71428366811" providerId="ADAL" clId="{953AFF96-272D-494E-B5A0-6A5EEFE25D5A}" dt="2023-02-14T16:04:02.767" v="2724" actId="1076"/>
          <ac:picMkLst>
            <pc:docMk/>
            <pc:sldMk cId="81062752" sldId="454"/>
            <ac:picMk id="17" creationId="{5DE2FDDC-85EB-A5A6-D226-4F9B82A3AC2F}"/>
          </ac:picMkLst>
        </pc:picChg>
      </pc:sldChg>
      <pc:sldChg chg="addSp delSp modSp add mod modAnim">
        <pc:chgData name="Tommy de Jong" userId="b7b9d7aa-b6a8-4f78-85c5-a71428366811" providerId="ADAL" clId="{953AFF96-272D-494E-B5A0-6A5EEFE25D5A}" dt="2023-02-14T16:16:33.523" v="2957" actId="1076"/>
        <pc:sldMkLst>
          <pc:docMk/>
          <pc:sldMk cId="3363423188" sldId="455"/>
        </pc:sldMkLst>
        <pc:spChg chg="mod">
          <ac:chgData name="Tommy de Jong" userId="b7b9d7aa-b6a8-4f78-85c5-a71428366811" providerId="ADAL" clId="{953AFF96-272D-494E-B5A0-6A5EEFE25D5A}" dt="2023-02-14T16:08:27.322" v="2846" actId="164"/>
          <ac:spMkLst>
            <pc:docMk/>
            <pc:sldMk cId="3363423188" sldId="455"/>
            <ac:spMk id="3" creationId="{A0722C2E-552D-EB3D-9F25-2FAD7754C5C7}"/>
          </ac:spMkLst>
        </pc:spChg>
        <pc:spChg chg="mod">
          <ac:chgData name="Tommy de Jong" userId="b7b9d7aa-b6a8-4f78-85c5-a71428366811" providerId="ADAL" clId="{953AFF96-272D-494E-B5A0-6A5EEFE25D5A}" dt="2023-02-14T16:16:29.473" v="2955" actId="14100"/>
          <ac:spMkLst>
            <pc:docMk/>
            <pc:sldMk cId="3363423188" sldId="455"/>
            <ac:spMk id="6" creationId="{67E4ACF9-2751-CE06-DD32-88527A62DD23}"/>
          </ac:spMkLst>
        </pc:spChg>
        <pc:spChg chg="mod">
          <ac:chgData name="Tommy de Jong" userId="b7b9d7aa-b6a8-4f78-85c5-a71428366811" providerId="ADAL" clId="{953AFF96-272D-494E-B5A0-6A5EEFE25D5A}" dt="2023-02-14T16:08:27.322" v="2846" actId="164"/>
          <ac:spMkLst>
            <pc:docMk/>
            <pc:sldMk cId="3363423188" sldId="455"/>
            <ac:spMk id="7" creationId="{8E138D07-8631-E82F-4A71-B32B024E532C}"/>
          </ac:spMkLst>
        </pc:spChg>
        <pc:spChg chg="del">
          <ac:chgData name="Tommy de Jong" userId="b7b9d7aa-b6a8-4f78-85c5-a71428366811" providerId="ADAL" clId="{953AFF96-272D-494E-B5A0-6A5EEFE25D5A}" dt="2023-02-14T16:08:22.618" v="2845" actId="478"/>
          <ac:spMkLst>
            <pc:docMk/>
            <pc:sldMk cId="3363423188" sldId="455"/>
            <ac:spMk id="8" creationId="{E885D4E6-A7C2-6722-CAB0-1A7B5736D7CA}"/>
          </ac:spMkLst>
        </pc:spChg>
        <pc:spChg chg="add mod">
          <ac:chgData name="Tommy de Jong" userId="b7b9d7aa-b6a8-4f78-85c5-a71428366811" providerId="ADAL" clId="{953AFF96-272D-494E-B5A0-6A5EEFE25D5A}" dt="2023-02-14T16:16:32.216" v="2956" actId="1076"/>
          <ac:spMkLst>
            <pc:docMk/>
            <pc:sldMk cId="3363423188" sldId="455"/>
            <ac:spMk id="12" creationId="{19264BF9-D96F-35EE-B5C5-22E3CDF33466}"/>
          </ac:spMkLst>
        </pc:spChg>
        <pc:grpChg chg="add mod">
          <ac:chgData name="Tommy de Jong" userId="b7b9d7aa-b6a8-4f78-85c5-a71428366811" providerId="ADAL" clId="{953AFF96-272D-494E-B5A0-6A5EEFE25D5A}" dt="2023-02-14T16:08:27.322" v="2846" actId="164"/>
          <ac:grpSpMkLst>
            <pc:docMk/>
            <pc:sldMk cId="3363423188" sldId="455"/>
            <ac:grpSpMk id="15" creationId="{B2B60CC5-0369-F112-D91E-390BA59749CB}"/>
          </ac:grpSpMkLst>
        </pc:grpChg>
        <pc:grpChg chg="add mod">
          <ac:chgData name="Tommy de Jong" userId="b7b9d7aa-b6a8-4f78-85c5-a71428366811" providerId="ADAL" clId="{953AFF96-272D-494E-B5A0-6A5EEFE25D5A}" dt="2023-02-14T16:08:45.670" v="2851" actId="14100"/>
          <ac:grpSpMkLst>
            <pc:docMk/>
            <pc:sldMk cId="3363423188" sldId="455"/>
            <ac:grpSpMk id="16" creationId="{3986749A-69E3-B69E-4C0A-ED75D86168EF}"/>
          </ac:grpSpMkLst>
        </pc:grpChg>
        <pc:picChg chg="add mod modCrop">
          <ac:chgData name="Tommy de Jong" userId="b7b9d7aa-b6a8-4f78-85c5-a71428366811" providerId="ADAL" clId="{953AFF96-272D-494E-B5A0-6A5EEFE25D5A}" dt="2023-02-14T16:08:27.322" v="2846" actId="164"/>
          <ac:picMkLst>
            <pc:docMk/>
            <pc:sldMk cId="3363423188" sldId="455"/>
            <ac:picMk id="5" creationId="{E74C6FF7-0823-7272-4A94-65F72E7DB25F}"/>
          </ac:picMkLst>
        </pc:picChg>
        <pc:picChg chg="add del">
          <ac:chgData name="Tommy de Jong" userId="b7b9d7aa-b6a8-4f78-85c5-a71428366811" providerId="ADAL" clId="{953AFF96-272D-494E-B5A0-6A5EEFE25D5A}" dt="2023-02-14T16:07:13.550" v="2766" actId="478"/>
          <ac:picMkLst>
            <pc:docMk/>
            <pc:sldMk cId="3363423188" sldId="455"/>
            <ac:picMk id="10" creationId="{B49E8B41-095A-7AD3-5B4C-B6DCAC0175C8}"/>
          </ac:picMkLst>
        </pc:picChg>
        <pc:picChg chg="add mod">
          <ac:chgData name="Tommy de Jong" userId="b7b9d7aa-b6a8-4f78-85c5-a71428366811" providerId="ADAL" clId="{953AFF96-272D-494E-B5A0-6A5EEFE25D5A}" dt="2023-02-14T16:16:33.523" v="2957" actId="1076"/>
          <ac:picMkLst>
            <pc:docMk/>
            <pc:sldMk cId="3363423188" sldId="455"/>
            <ac:picMk id="14" creationId="{CA62B96D-1C83-1E7B-5069-C70508820D71}"/>
          </ac:picMkLst>
        </pc:picChg>
      </pc:sldChg>
      <pc:sldChg chg="addSp delSp modSp add mod">
        <pc:chgData name="Tommy de Jong" userId="b7b9d7aa-b6a8-4f78-85c5-a71428366811" providerId="ADAL" clId="{953AFF96-272D-494E-B5A0-6A5EEFE25D5A}" dt="2023-02-14T16:23:47.064" v="3141" actId="2710"/>
        <pc:sldMkLst>
          <pc:docMk/>
          <pc:sldMk cId="2025120092" sldId="456"/>
        </pc:sldMkLst>
        <pc:spChg chg="mod">
          <ac:chgData name="Tommy de Jong" userId="b7b9d7aa-b6a8-4f78-85c5-a71428366811" providerId="ADAL" clId="{953AFF96-272D-494E-B5A0-6A5EEFE25D5A}" dt="2023-02-14T16:21:44.981" v="3040" actId="20577"/>
          <ac:spMkLst>
            <pc:docMk/>
            <pc:sldMk cId="2025120092" sldId="456"/>
            <ac:spMk id="2" creationId="{BA9EB1DA-49F5-46DF-A6F9-938B3C88A0E5}"/>
          </ac:spMkLst>
        </pc:spChg>
        <pc:spChg chg="del">
          <ac:chgData name="Tommy de Jong" userId="b7b9d7aa-b6a8-4f78-85c5-a71428366811" providerId="ADAL" clId="{953AFF96-272D-494E-B5A0-6A5EEFE25D5A}" dt="2023-02-14T16:21:47.940" v="3041" actId="478"/>
          <ac:spMkLst>
            <pc:docMk/>
            <pc:sldMk cId="2025120092" sldId="456"/>
            <ac:spMk id="4" creationId="{A4261CBC-94A1-4609-1C4B-478D50D47C0C}"/>
          </ac:spMkLst>
        </pc:spChg>
        <pc:spChg chg="del">
          <ac:chgData name="Tommy de Jong" userId="b7b9d7aa-b6a8-4f78-85c5-a71428366811" providerId="ADAL" clId="{953AFF96-272D-494E-B5A0-6A5EEFE25D5A}" dt="2023-02-14T16:21:47.940" v="3041" actId="478"/>
          <ac:spMkLst>
            <pc:docMk/>
            <pc:sldMk cId="2025120092" sldId="456"/>
            <ac:spMk id="7" creationId="{FBFC4634-EB90-320D-D81D-BCBE2B55AEA4}"/>
          </ac:spMkLst>
        </pc:spChg>
        <pc:spChg chg="del">
          <ac:chgData name="Tommy de Jong" userId="b7b9d7aa-b6a8-4f78-85c5-a71428366811" providerId="ADAL" clId="{953AFF96-272D-494E-B5A0-6A5EEFE25D5A}" dt="2023-02-14T16:21:47.940" v="3041" actId="478"/>
          <ac:spMkLst>
            <pc:docMk/>
            <pc:sldMk cId="2025120092" sldId="456"/>
            <ac:spMk id="8" creationId="{B8F685F8-B0F6-FDFD-636B-83FB6E865F1B}"/>
          </ac:spMkLst>
        </pc:spChg>
        <pc:spChg chg="add mod">
          <ac:chgData name="Tommy de Jong" userId="b7b9d7aa-b6a8-4f78-85c5-a71428366811" providerId="ADAL" clId="{953AFF96-272D-494E-B5A0-6A5EEFE25D5A}" dt="2023-02-14T16:23:47.064" v="3141" actId="2710"/>
          <ac:spMkLst>
            <pc:docMk/>
            <pc:sldMk cId="2025120092" sldId="456"/>
            <ac:spMk id="14" creationId="{D2AAAF3C-8DAF-7A9E-3704-2D873FBD1EAC}"/>
          </ac:spMkLst>
        </pc:spChg>
        <pc:picChg chg="del">
          <ac:chgData name="Tommy de Jong" userId="b7b9d7aa-b6a8-4f78-85c5-a71428366811" providerId="ADAL" clId="{953AFF96-272D-494E-B5A0-6A5EEFE25D5A}" dt="2023-02-14T16:21:47.940" v="3041" actId="478"/>
          <ac:picMkLst>
            <pc:docMk/>
            <pc:sldMk cId="2025120092" sldId="456"/>
            <ac:picMk id="3" creationId="{1B5785E6-2499-8538-578C-B8EF33D33A8E}"/>
          </ac:picMkLst>
        </pc:picChg>
        <pc:picChg chg="add mod">
          <ac:chgData name="Tommy de Jong" userId="b7b9d7aa-b6a8-4f78-85c5-a71428366811" providerId="ADAL" clId="{953AFF96-272D-494E-B5A0-6A5EEFE25D5A}" dt="2023-02-14T16:22:32.929" v="3044" actId="1076"/>
          <ac:picMkLst>
            <pc:docMk/>
            <pc:sldMk cId="2025120092" sldId="456"/>
            <ac:picMk id="6" creationId="{5D3E7AEE-AEBE-EFB2-8563-BEE2540E08BA}"/>
          </ac:picMkLst>
        </pc:picChg>
        <pc:picChg chg="add mod">
          <ac:chgData name="Tommy de Jong" userId="b7b9d7aa-b6a8-4f78-85c5-a71428366811" providerId="ADAL" clId="{953AFF96-272D-494E-B5A0-6A5EEFE25D5A}" dt="2023-02-14T16:22:57.631" v="3048" actId="14100"/>
          <ac:picMkLst>
            <pc:docMk/>
            <pc:sldMk cId="2025120092" sldId="456"/>
            <ac:picMk id="10" creationId="{F170481A-CDE1-3718-1A17-2C865903862F}"/>
          </ac:picMkLst>
        </pc:picChg>
        <pc:picChg chg="add mod">
          <ac:chgData name="Tommy de Jong" userId="b7b9d7aa-b6a8-4f78-85c5-a71428366811" providerId="ADAL" clId="{953AFF96-272D-494E-B5A0-6A5EEFE25D5A}" dt="2023-02-14T16:23:01.990" v="3051" actId="14100"/>
          <ac:picMkLst>
            <pc:docMk/>
            <pc:sldMk cId="2025120092" sldId="456"/>
            <ac:picMk id="13" creationId="{E17755C6-8F1B-C063-CD2C-D7B85E7039A3}"/>
          </ac:picMkLst>
        </pc:picChg>
      </pc:sldChg>
      <pc:sldChg chg="new del">
        <pc:chgData name="Tommy de Jong" userId="b7b9d7aa-b6a8-4f78-85c5-a71428366811" providerId="ADAL" clId="{953AFF96-272D-494E-B5A0-6A5EEFE25D5A}" dt="2023-02-14T16:21:39.643" v="3025" actId="47"/>
        <pc:sldMkLst>
          <pc:docMk/>
          <pc:sldMk cId="3893916657" sldId="4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7F5A-DE66-407D-AD7A-E218D3FE5E6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BD2EC-17D1-4C2E-AF75-B4E545DA1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9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Kan ik vandaag iemands module gebruiken via Git?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3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7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0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64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29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86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91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4400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E49938"/>
          </a:solidFill>
          <a:ln>
            <a:solidFill>
              <a:srgbClr val="E49938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51513"/>
            <a:ext cx="10571998" cy="72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1F6C4A-92E3-4D63-A6D5-8F1792318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125" y="248902"/>
            <a:ext cx="2944707" cy="11010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31330E-6C3D-42C1-864F-94B6E3E9A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440001"/>
            <a:ext cx="10554574" cy="441879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08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9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2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6668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E49938"/>
          </a:solidFill>
          <a:ln>
            <a:solidFill>
              <a:srgbClr val="E49938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51513"/>
            <a:ext cx="10571998" cy="6958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1F6C4A-92E3-4D63-A6D5-8F1792318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125" y="248902"/>
            <a:ext cx="2944707" cy="11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5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1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/>
              <a:pPr/>
              <a:t>2/13/2023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C15120F-9461-475A-8AB7-D98BB53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4E2A27DE-9CC7-4140-A976-61BD00B4E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HashiCorp Terraform logo (blog-adjusted aspect ratio) - VMware Cloud  Provider Blog">
            <a:extLst>
              <a:ext uri="{FF2B5EF4-FFF2-40B4-BE49-F238E27FC236}">
                <a16:creationId xmlns:a16="http://schemas.microsoft.com/office/drawing/2014/main" id="{280A7248-556D-49CD-A61E-9FD84242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744" y="1773818"/>
            <a:ext cx="3109142" cy="23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E2B248-862C-4E79-9DFD-730626D5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0528" y="1110953"/>
            <a:ext cx="0" cy="35977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3">
            <a:extLst>
              <a:ext uri="{FF2B5EF4-FFF2-40B4-BE49-F238E27FC236}">
                <a16:creationId xmlns:a16="http://schemas.microsoft.com/office/drawing/2014/main" id="{72C4C7EF-0571-4E9E-B498-903D272F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88" y="1619870"/>
            <a:ext cx="4824349" cy="1809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AE5F06-4511-4FED-903B-61F50EDC7712}"/>
              </a:ext>
            </a:extLst>
          </p:cNvPr>
          <p:cNvSpPr txBox="1"/>
          <p:nvPr/>
        </p:nvSpPr>
        <p:spPr>
          <a:xfrm>
            <a:off x="4407897" y="3990535"/>
            <a:ext cx="6151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E49938"/>
                </a:solidFill>
                <a:latin typeface="Consolas" panose="020B0609020204030204" pitchFamily="49" charset="0"/>
              </a:rPr>
              <a:t>Terraform Workshop</a:t>
            </a:r>
            <a:endParaRPr lang="nl-NL" sz="4000" b="1">
              <a:solidFill>
                <a:srgbClr val="E4993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Configuratie van backends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Backends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61CBC-94A1-4609-1C4B-478D50D47C0C}"/>
              </a:ext>
            </a:extLst>
          </p:cNvPr>
          <p:cNvSpPr txBox="1"/>
          <p:nvPr/>
        </p:nvSpPr>
        <p:spPr>
          <a:xfrm>
            <a:off x="517208" y="1868609"/>
            <a:ext cx="693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Configuratie gaat in een </a:t>
            </a:r>
            <a:r>
              <a:rPr lang="en-US" b="1"/>
              <a:t>backend block </a:t>
            </a:r>
            <a:r>
              <a:rPr lang="en-US"/>
              <a:t>(bijv in </a:t>
            </a:r>
            <a:r>
              <a:rPr lang="en-US" b="1"/>
              <a:t>backend.tf)</a:t>
            </a:r>
            <a:endParaRPr lang="en-US"/>
          </a:p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E26158-4741-F30A-CF8F-0EA285C2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67" y="2383119"/>
            <a:ext cx="4494854" cy="1681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BF516-10FE-EACD-D9CA-C4F186FA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699" y="5336344"/>
            <a:ext cx="5942300" cy="1206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79020E-1C10-A736-43BD-22F2207A32F0}"/>
              </a:ext>
            </a:extLst>
          </p:cNvPr>
          <p:cNvSpPr txBox="1"/>
          <p:nvPr/>
        </p:nvSpPr>
        <p:spPr>
          <a:xfrm>
            <a:off x="4735171" y="4806412"/>
            <a:ext cx="693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Of via de </a:t>
            </a:r>
            <a:r>
              <a:rPr lang="en-US" b="1"/>
              <a:t>commandline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32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Functions, complexe variabelen en dynamische expressies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703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Functions, complexe variabelen en dynamische expressies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61CBC-94A1-4609-1C4B-478D50D47C0C}"/>
              </a:ext>
            </a:extLst>
          </p:cNvPr>
          <p:cNvSpPr txBox="1"/>
          <p:nvPr/>
        </p:nvSpPr>
        <p:spPr>
          <a:xfrm>
            <a:off x="493762" y="1619694"/>
            <a:ext cx="6939905" cy="502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Terraform kent een grote diversiteit aan </a:t>
            </a:r>
            <a:r>
              <a:rPr lang="en-US" b="1"/>
              <a:t>functions</a:t>
            </a:r>
            <a:r>
              <a:rPr lang="en-US"/>
              <a:t> waarmee je bijna alle denkbare handelingen kan uitvoeren</a:t>
            </a:r>
          </a:p>
          <a:p>
            <a:pPr>
              <a:lnSpc>
                <a:spcPct val="150000"/>
              </a:lnSpc>
            </a:pPr>
            <a:br>
              <a:rPr lang="en-US"/>
            </a:br>
            <a:r>
              <a:rPr lang="en-US"/>
              <a:t>Veelgebruikte functions zijn bijvoorbeeld: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regex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formatdate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merge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base64encode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templatefile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tostring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etc…..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70AF9-E6A7-60B0-D271-1235CED9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899" y="1525612"/>
            <a:ext cx="3274646" cy="4911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85D4E6-A7C2-6722-CAB0-1A7B5736D7CA}"/>
              </a:ext>
            </a:extLst>
          </p:cNvPr>
          <p:cNvSpPr txBox="1"/>
          <p:nvPr/>
        </p:nvSpPr>
        <p:spPr>
          <a:xfrm>
            <a:off x="810001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92C26-5CF6-6B50-AB36-72AE6B53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62" y="5646420"/>
            <a:ext cx="5596990" cy="115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39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Complexe variabelen 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Functions, complexe variabelen en dynamische expressies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61CBC-94A1-4609-1C4B-478D50D47C0C}"/>
              </a:ext>
            </a:extLst>
          </p:cNvPr>
          <p:cNvSpPr txBox="1"/>
          <p:nvPr/>
        </p:nvSpPr>
        <p:spPr>
          <a:xfrm>
            <a:off x="660738" y="2177712"/>
            <a:ext cx="6939905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Je kan deze functions ook gebruiken in je </a:t>
            </a:r>
            <a:r>
              <a:rPr lang="en-US" b="1"/>
              <a:t>variabelen</a:t>
            </a:r>
          </a:p>
          <a:p>
            <a:pPr>
              <a:lnSpc>
                <a:spcPct val="150000"/>
              </a:lnSpc>
            </a:pPr>
            <a:endParaRPr lang="en-US" b="1"/>
          </a:p>
          <a:p>
            <a:pPr>
              <a:lnSpc>
                <a:spcPct val="150000"/>
              </a:lnSpc>
            </a:pPr>
            <a:r>
              <a:rPr lang="en-US"/>
              <a:t>Bijvoorbeeld voor </a:t>
            </a:r>
            <a:r>
              <a:rPr lang="en-US" b="1"/>
              <a:t>validatie </a:t>
            </a:r>
            <a:r>
              <a:rPr lang="en-US"/>
              <a:t>of voor </a:t>
            </a:r>
            <a:r>
              <a:rPr lang="en-US" b="1"/>
              <a:t>complexe variabelen</a:t>
            </a:r>
          </a:p>
          <a:p>
            <a:pPr>
              <a:lnSpc>
                <a:spcPct val="150000"/>
              </a:lnSpc>
            </a:pPr>
            <a:endParaRPr lang="en-US" b="1"/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5D4E6-A7C2-6722-CAB0-1A7B5736D7CA}"/>
              </a:ext>
            </a:extLst>
          </p:cNvPr>
          <p:cNvSpPr txBox="1"/>
          <p:nvPr/>
        </p:nvSpPr>
        <p:spPr>
          <a:xfrm>
            <a:off x="810001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AF4F6-2D18-416A-AD22-64AE8BCD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836" y="4206240"/>
            <a:ext cx="3418401" cy="2283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533F7-EB30-F4FF-BBD9-798C318C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66" y="4206240"/>
            <a:ext cx="6610352" cy="22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66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Dynamische expressies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Functions, complexe variabelen en dynamische expressies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61CBC-94A1-4609-1C4B-478D50D47C0C}"/>
              </a:ext>
            </a:extLst>
          </p:cNvPr>
          <p:cNvSpPr txBox="1"/>
          <p:nvPr/>
        </p:nvSpPr>
        <p:spPr>
          <a:xfrm>
            <a:off x="1167175" y="1783817"/>
            <a:ext cx="10321439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/>
              <a:t>De syntax voor een dynamische expressie is als volgt: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470824-7E34-05ED-26D2-D2A668A9F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07" t="49746" r="9614"/>
          <a:stretch/>
        </p:blipFill>
        <p:spPr>
          <a:xfrm>
            <a:off x="3582574" y="6063222"/>
            <a:ext cx="4513532" cy="4551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DD2DB3-E12E-6B83-B7B4-9ABDBF56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356" y="3928781"/>
            <a:ext cx="7662203" cy="1546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E2FDDC-85EB-A5A6-D226-4F9B82A3A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277" y="2726201"/>
            <a:ext cx="7858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2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Dynamische expressies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Functions, complexe variabelen en dynamische expressies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61CBC-94A1-4609-1C4B-478D50D47C0C}"/>
              </a:ext>
            </a:extLst>
          </p:cNvPr>
          <p:cNvSpPr txBox="1"/>
          <p:nvPr/>
        </p:nvSpPr>
        <p:spPr>
          <a:xfrm>
            <a:off x="1167175" y="1783817"/>
            <a:ext cx="10321439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De belangrijkste opties om een resource dynamisch te maken zijn </a:t>
            </a:r>
            <a:r>
              <a:rPr lang="en-US" b="1"/>
              <a:t>count </a:t>
            </a:r>
            <a:r>
              <a:rPr lang="en-US"/>
              <a:t>en </a:t>
            </a:r>
            <a:r>
              <a:rPr lang="en-US" b="1"/>
              <a:t>for_each</a:t>
            </a:r>
          </a:p>
          <a:p>
            <a:pPr>
              <a:lnSpc>
                <a:spcPct val="150000"/>
              </a:lnSpc>
            </a:pPr>
            <a:endParaRPr lang="en-US" b="1"/>
          </a:p>
          <a:p>
            <a:pPr>
              <a:lnSpc>
                <a:spcPct val="150000"/>
              </a:lnSpc>
            </a:pP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B60CC5-0369-F112-D91E-390BA59749CB}"/>
              </a:ext>
            </a:extLst>
          </p:cNvPr>
          <p:cNvGrpSpPr/>
          <p:nvPr/>
        </p:nvGrpSpPr>
        <p:grpSpPr>
          <a:xfrm>
            <a:off x="549104" y="2457158"/>
            <a:ext cx="5598477" cy="4107766"/>
            <a:chOff x="549104" y="2457158"/>
            <a:chExt cx="5598477" cy="41077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0722C2E-552D-EB3D-9F25-2FAD7754C5C7}"/>
                </a:ext>
              </a:extLst>
            </p:cNvPr>
            <p:cNvSpPr/>
            <p:nvPr/>
          </p:nvSpPr>
          <p:spPr>
            <a:xfrm>
              <a:off x="1205132" y="2457158"/>
              <a:ext cx="4342228" cy="41077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n w="0"/>
                  <a:solidFill>
                    <a:srgbClr val="E49938"/>
                  </a:solidFill>
                </a:rPr>
                <a:t>Count</a:t>
              </a: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nl-NL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138D07-8631-E82F-4A71-B32B024E532C}"/>
                </a:ext>
              </a:extLst>
            </p:cNvPr>
            <p:cNvSpPr txBox="1"/>
            <p:nvPr/>
          </p:nvSpPr>
          <p:spPr>
            <a:xfrm>
              <a:off x="1373945" y="3290271"/>
              <a:ext cx="36763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Is een </a:t>
              </a:r>
              <a:r>
                <a:rPr lang="en-US" b="1"/>
                <a:t>absoluut getal </a:t>
              </a:r>
              <a:r>
                <a:rPr lang="en-US"/>
                <a:t>waarmee je het aantal resources specificeert</a:t>
              </a:r>
            </a:p>
            <a:p>
              <a:endParaRPr lang="en-US" b="1"/>
            </a:p>
            <a:p>
              <a:r>
                <a:rPr lang="en-US"/>
                <a:t>Vaak gebruikt i.c.m. een </a:t>
              </a:r>
              <a:r>
                <a:rPr lang="en-US" b="1"/>
                <a:t>dynamische expressie</a:t>
              </a:r>
              <a:endParaRPr lang="nl-NL" b="1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4C6FF7-0823-7272-4A94-65F72E7DB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" t="1635" r="36"/>
            <a:stretch/>
          </p:blipFill>
          <p:spPr>
            <a:xfrm>
              <a:off x="549104" y="5589363"/>
              <a:ext cx="5598477" cy="46645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86749A-69E3-B69E-4C0A-ED75D86168EF}"/>
              </a:ext>
            </a:extLst>
          </p:cNvPr>
          <p:cNvGrpSpPr/>
          <p:nvPr/>
        </p:nvGrpSpPr>
        <p:grpSpPr>
          <a:xfrm>
            <a:off x="6424246" y="2468060"/>
            <a:ext cx="4957754" cy="4107766"/>
            <a:chOff x="6426456" y="2312309"/>
            <a:chExt cx="4957754" cy="41077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E4ACF9-2751-CE06-DD32-88527A62DD23}"/>
                </a:ext>
              </a:extLst>
            </p:cNvPr>
            <p:cNvSpPr/>
            <p:nvPr/>
          </p:nvSpPr>
          <p:spPr>
            <a:xfrm>
              <a:off x="6426456" y="2312309"/>
              <a:ext cx="4957754" cy="41077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n w="0"/>
                  <a:solidFill>
                    <a:srgbClr val="E49938"/>
                  </a:solidFill>
                </a:rPr>
                <a:t>For_each</a:t>
              </a: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</a:endParaRPr>
            </a:p>
            <a:p>
              <a:pPr algn="ctr"/>
              <a:endParaRPr lang="nl-NL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264BF9-D96F-35EE-B5C5-22E3CDF33466}"/>
                </a:ext>
              </a:extLst>
            </p:cNvPr>
            <p:cNvSpPr txBox="1"/>
            <p:nvPr/>
          </p:nvSpPr>
          <p:spPr>
            <a:xfrm>
              <a:off x="7023120" y="3079381"/>
              <a:ext cx="35525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Kan ook een complexe </a:t>
              </a:r>
              <a:r>
                <a:rPr lang="en-US" b="1"/>
                <a:t>map </a:t>
              </a:r>
              <a:r>
                <a:rPr lang="en-US"/>
                <a:t>of </a:t>
              </a:r>
              <a:r>
                <a:rPr lang="en-US" b="1"/>
                <a:t>set </a:t>
              </a:r>
              <a:r>
                <a:rPr lang="en-US"/>
                <a:t>zijn</a:t>
              </a:r>
            </a:p>
            <a:p>
              <a:endParaRPr lang="en-US" b="1"/>
            </a:p>
            <a:p>
              <a:r>
                <a:rPr lang="en-US"/>
                <a:t>Vaak gebruikt als je resources verschillen</a:t>
              </a:r>
              <a:endParaRPr lang="nl-NL" b="1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62B96D-1C83-1E7B-5069-C70508820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3244" y="4721838"/>
              <a:ext cx="4195834" cy="1574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3423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modules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92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zijn modules?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modules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61CBC-94A1-4609-1C4B-478D50D47C0C}"/>
              </a:ext>
            </a:extLst>
          </p:cNvPr>
          <p:cNvSpPr txBox="1"/>
          <p:nvPr/>
        </p:nvSpPr>
        <p:spPr>
          <a:xfrm>
            <a:off x="1349829" y="1833154"/>
            <a:ext cx="10032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Een module is </a:t>
            </a:r>
            <a:r>
              <a:rPr lang="en-US" b="1"/>
              <a:t>herbruikbare</a:t>
            </a:r>
            <a:r>
              <a:rPr lang="en-US"/>
              <a:t> Terraform code</a:t>
            </a:r>
          </a:p>
          <a:p>
            <a:pPr algn="ctr"/>
            <a:endParaRPr lang="en-US"/>
          </a:p>
          <a:p>
            <a:pPr algn="ctr"/>
            <a:r>
              <a:rPr lang="en-US"/>
              <a:t>Deze kun je ook vinden in het </a:t>
            </a:r>
            <a:r>
              <a:rPr lang="en-US" b="1"/>
              <a:t>Terraform Registry</a:t>
            </a:r>
            <a:r>
              <a:rPr lang="en-US"/>
              <a:t>, </a:t>
            </a:r>
            <a:br>
              <a:rPr lang="en-US"/>
            </a:br>
            <a:r>
              <a:rPr lang="en-US"/>
              <a:t>of worden vaak als </a:t>
            </a:r>
            <a:r>
              <a:rPr lang="en-US" b="1"/>
              <a:t>templates </a:t>
            </a:r>
            <a:r>
              <a:rPr lang="en-US"/>
              <a:t>gedeeld binnen een organisatie</a:t>
            </a:r>
          </a:p>
          <a:p>
            <a:pPr algn="ctr"/>
            <a:endParaRPr lang="en-US"/>
          </a:p>
        </p:txBody>
      </p:sp>
      <p:pic>
        <p:nvPicPr>
          <p:cNvPr id="1026" name="Picture 2" descr="What Are Terraform Modules and How Do They Work?">
            <a:extLst>
              <a:ext uri="{FF2B5EF4-FFF2-40B4-BE49-F238E27FC236}">
                <a16:creationId xmlns:a16="http://schemas.microsoft.com/office/drawing/2014/main" id="{4ED6370B-7F00-5A34-6E8C-C603B6D2A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5" t="67901" r="34459"/>
          <a:stretch/>
        </p:blipFill>
        <p:spPr bwMode="auto">
          <a:xfrm>
            <a:off x="4990011" y="5881601"/>
            <a:ext cx="2486297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B8B5C-0050-A912-47E1-9C35E7705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" t="24758" r="4226" b="14078"/>
          <a:stretch/>
        </p:blipFill>
        <p:spPr>
          <a:xfrm>
            <a:off x="3783001" y="5166985"/>
            <a:ext cx="4812359" cy="1029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4DBB3C-3B20-2347-3DBD-572A64C153F4}"/>
              </a:ext>
            </a:extLst>
          </p:cNvPr>
          <p:cNvSpPr txBox="1"/>
          <p:nvPr/>
        </p:nvSpPr>
        <p:spPr>
          <a:xfrm>
            <a:off x="3181643" y="4094091"/>
            <a:ext cx="6103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Je kan jouw eigen code heel makkelijk in een module veranderen: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617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zijn modules?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modules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61CBC-94A1-4609-1C4B-478D50D47C0C}"/>
              </a:ext>
            </a:extLst>
          </p:cNvPr>
          <p:cNvSpPr txBox="1"/>
          <p:nvPr/>
        </p:nvSpPr>
        <p:spPr>
          <a:xfrm>
            <a:off x="1349829" y="1833154"/>
            <a:ext cx="10032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Verschillende termen die hetzelfde zijn:</a:t>
            </a:r>
          </a:p>
          <a:p>
            <a:pPr algn="ctr"/>
            <a:endParaRPr lang="en-US"/>
          </a:p>
          <a:p>
            <a:pPr algn="ctr"/>
            <a:r>
              <a:rPr lang="en-US" b="1"/>
              <a:t>root </a:t>
            </a:r>
            <a:r>
              <a:rPr lang="en-US"/>
              <a:t>module = </a:t>
            </a:r>
            <a:r>
              <a:rPr lang="en-US" b="1"/>
              <a:t>parent </a:t>
            </a:r>
            <a:r>
              <a:rPr lang="en-US"/>
              <a:t>module</a:t>
            </a:r>
          </a:p>
          <a:p>
            <a:pPr algn="ctr"/>
            <a:r>
              <a:rPr lang="nl-NL" b="1"/>
              <a:t>reusable </a:t>
            </a:r>
            <a:r>
              <a:rPr lang="nl-NL"/>
              <a:t>module = </a:t>
            </a:r>
            <a:r>
              <a:rPr lang="nl-NL" b="1"/>
              <a:t>child</a:t>
            </a:r>
            <a:r>
              <a:rPr lang="nl-NL"/>
              <a:t> module</a:t>
            </a:r>
            <a:endParaRPr lang="nl-NL" b="1"/>
          </a:p>
        </p:txBody>
      </p:sp>
      <p:pic>
        <p:nvPicPr>
          <p:cNvPr id="1026" name="Picture 2" descr="What Are Terraform Modules and How Do They Work?">
            <a:extLst>
              <a:ext uri="{FF2B5EF4-FFF2-40B4-BE49-F238E27FC236}">
                <a16:creationId xmlns:a16="http://schemas.microsoft.com/office/drawing/2014/main" id="{4ED6370B-7F00-5A34-6E8C-C603B6D2A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596" y="3906610"/>
            <a:ext cx="76771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80EA5F-07B9-5B9F-8E38-91184AF3C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" t="24758" r="4226" b="14078"/>
          <a:stretch/>
        </p:blipFill>
        <p:spPr>
          <a:xfrm>
            <a:off x="129755" y="3251098"/>
            <a:ext cx="4812359" cy="10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56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zijn modules?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modules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61CBC-94A1-4609-1C4B-478D50D47C0C}"/>
              </a:ext>
            </a:extLst>
          </p:cNvPr>
          <p:cNvSpPr txBox="1"/>
          <p:nvPr/>
        </p:nvSpPr>
        <p:spPr>
          <a:xfrm>
            <a:off x="636498" y="4193344"/>
            <a:ext cx="5760039" cy="211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rgbClr val="E49938"/>
                </a:solidFill>
              </a:rPr>
              <a:t>Waarom modules?</a:t>
            </a:r>
          </a:p>
          <a:p>
            <a:pPr>
              <a:lnSpc>
                <a:spcPct val="150000"/>
              </a:lnSpc>
            </a:pPr>
            <a:r>
              <a:rPr lang="en-US"/>
              <a:t>Je voorkomt </a:t>
            </a:r>
            <a:r>
              <a:rPr lang="en-US" b="1"/>
              <a:t>copy paste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Modules kunnen in </a:t>
            </a:r>
            <a:r>
              <a:rPr lang="en-US" b="1"/>
              <a:t>versiebeheer</a:t>
            </a:r>
          </a:p>
          <a:p>
            <a:pPr>
              <a:lnSpc>
                <a:spcPct val="150000"/>
              </a:lnSpc>
            </a:pPr>
            <a:r>
              <a:rPr lang="en-US"/>
              <a:t>Je kan code opdelen in </a:t>
            </a:r>
            <a:r>
              <a:rPr lang="en-US" b="1"/>
              <a:t>logische</a:t>
            </a:r>
            <a:r>
              <a:rPr lang="en-US"/>
              <a:t> </a:t>
            </a:r>
            <a:r>
              <a:rPr lang="en-US" b="1"/>
              <a:t>componenten</a:t>
            </a:r>
          </a:p>
          <a:p>
            <a:pPr>
              <a:lnSpc>
                <a:spcPct val="150000"/>
              </a:lnSpc>
            </a:pPr>
            <a:r>
              <a:rPr lang="en-US"/>
              <a:t>Je kunt (delen) </a:t>
            </a:r>
            <a:r>
              <a:rPr lang="en-US" b="1"/>
              <a:t>hergebruiken</a:t>
            </a:r>
            <a:endParaRPr lang="nl-NL"/>
          </a:p>
        </p:txBody>
      </p:sp>
      <p:pic>
        <p:nvPicPr>
          <p:cNvPr id="3" name="Picture 2" descr="Terraform: Creating Reusable Modules-Part 1 | by Steven Tisdol | Medium">
            <a:extLst>
              <a:ext uri="{FF2B5EF4-FFF2-40B4-BE49-F238E27FC236}">
                <a16:creationId xmlns:a16="http://schemas.microsoft.com/office/drawing/2014/main" id="{1B5785E6-2499-8538-578C-B8EF33D3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874" y="2484664"/>
            <a:ext cx="40481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FC4634-EB90-320D-D81D-BCBE2B55AEA4}"/>
              </a:ext>
            </a:extLst>
          </p:cNvPr>
          <p:cNvSpPr txBox="1"/>
          <p:nvPr/>
        </p:nvSpPr>
        <p:spPr>
          <a:xfrm>
            <a:off x="636498" y="2071636"/>
            <a:ext cx="576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Een </a:t>
            </a:r>
            <a:r>
              <a:rPr lang="en-US" b="1"/>
              <a:t>reusable (child) </a:t>
            </a:r>
            <a:r>
              <a:rPr lang="en-US"/>
              <a:t>module heeft dezelfde structuur als een </a:t>
            </a:r>
            <a:r>
              <a:rPr lang="en-US" b="1"/>
              <a:t>root (parent) </a:t>
            </a:r>
            <a:r>
              <a:rPr lang="en-US"/>
              <a:t>module.</a:t>
            </a:r>
            <a:endParaRPr lang="nl-NL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685F8-B0F6-FDFD-636B-83FB6E865F1B}"/>
              </a:ext>
            </a:extLst>
          </p:cNvPr>
          <p:cNvSpPr txBox="1"/>
          <p:nvPr/>
        </p:nvSpPr>
        <p:spPr>
          <a:xfrm>
            <a:off x="636498" y="3068321"/>
            <a:ext cx="526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Vanuit je </a:t>
            </a:r>
            <a:r>
              <a:rPr lang="en-US" b="1"/>
              <a:t>parent module </a:t>
            </a:r>
            <a:r>
              <a:rPr lang="en-US"/>
              <a:t>roep je een (of meerdere) </a:t>
            </a:r>
            <a:r>
              <a:rPr lang="en-US" b="1"/>
              <a:t>child modules </a:t>
            </a:r>
            <a:r>
              <a:rPr lang="en-US"/>
              <a:t>aan</a:t>
            </a:r>
            <a:endParaRPr lang="nl-NL" b="1"/>
          </a:p>
        </p:txBody>
      </p:sp>
    </p:spTree>
    <p:extLst>
      <p:ext uri="{BB962C8B-B14F-4D97-AF65-F5344CB8AC3E}">
        <p14:creationId xmlns:p14="http://schemas.microsoft.com/office/powerpoint/2010/main" val="665773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A76D-C30A-41CF-A065-09F92A57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Recap vorige keer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72DD-74AB-4C55-AB40-651C76AC3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2455193"/>
            <a:ext cx="11095515" cy="4062838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sz="2200"/>
              <a:t>In de tweede module hadden we het over:</a:t>
            </a:r>
          </a:p>
          <a:p>
            <a:pPr lvl="0"/>
            <a:r>
              <a:rPr lang="nl-NL" sz="2200"/>
              <a:t>de Terraform </a:t>
            </a:r>
            <a:r>
              <a:rPr lang="nl-NL" sz="2200" b="1"/>
              <a:t>state</a:t>
            </a:r>
          </a:p>
          <a:p>
            <a:pPr lvl="0"/>
            <a:r>
              <a:rPr lang="nl-NL" sz="2200"/>
              <a:t>het verschil tussen </a:t>
            </a:r>
            <a:r>
              <a:rPr lang="nl-NL" sz="2200" b="1"/>
              <a:t>impliciete </a:t>
            </a:r>
            <a:r>
              <a:rPr lang="nl-NL" sz="2200"/>
              <a:t>en </a:t>
            </a:r>
            <a:r>
              <a:rPr lang="nl-NL" sz="2200" b="1"/>
              <a:t>expliciete</a:t>
            </a:r>
            <a:r>
              <a:rPr lang="nl-NL" sz="2200"/>
              <a:t> dependencies</a:t>
            </a:r>
          </a:p>
          <a:p>
            <a:pPr lvl="0" algn="just"/>
            <a:r>
              <a:rPr lang="en-US" sz="2200"/>
              <a:t>een aantal built-in </a:t>
            </a:r>
            <a:r>
              <a:rPr lang="en-US" sz="2200" b="1"/>
              <a:t>provisioners</a:t>
            </a:r>
          </a:p>
        </p:txBody>
      </p:sp>
    </p:spTree>
    <p:extLst>
      <p:ext uri="{BB962C8B-B14F-4D97-AF65-F5344CB8AC3E}">
        <p14:creationId xmlns:p14="http://schemas.microsoft.com/office/powerpoint/2010/main" val="293743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sources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modules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E7AEE-AEBE-EFB2-8563-BEE2540E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9142"/>
            <a:ext cx="5581650" cy="828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70481A-CDE1-3718-1A17-2C865903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331845"/>
            <a:ext cx="3591560" cy="1465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755C6-8F1B-C063-CD2C-D7B85E703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5100002"/>
            <a:ext cx="4754880" cy="1198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AAAF3C-8DAF-7A9E-3704-2D873FBD1EAC}"/>
              </a:ext>
            </a:extLst>
          </p:cNvPr>
          <p:cNvSpPr txBox="1"/>
          <p:nvPr/>
        </p:nvSpPr>
        <p:spPr>
          <a:xfrm>
            <a:off x="995680" y="2494280"/>
            <a:ext cx="276550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Verschillende bronnen:</a:t>
            </a:r>
          </a:p>
          <a:p>
            <a:endParaRPr lang="en-US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49938"/>
                </a:solidFill>
              </a:rPr>
              <a:t>Lokale paden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49938"/>
                </a:solidFill>
              </a:rPr>
              <a:t>Terraform Registry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49938"/>
                </a:solidFill>
              </a:rPr>
              <a:t>GitHub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49938"/>
                </a:solidFill>
              </a:rPr>
              <a:t>S3 bucket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20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Hoe gebruik je modules?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modules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B7054-1D34-1978-01AF-D6F7C89DC200}"/>
              </a:ext>
            </a:extLst>
          </p:cNvPr>
          <p:cNvSpPr txBox="1"/>
          <p:nvPr/>
        </p:nvSpPr>
        <p:spPr>
          <a:xfrm>
            <a:off x="327010" y="1906266"/>
            <a:ext cx="5665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E49938"/>
                </a:solidFill>
              </a:rPr>
              <a:t>Je huidige </a:t>
            </a:r>
            <a:r>
              <a:rPr lang="en-US" sz="2400" b="1">
                <a:solidFill>
                  <a:srgbClr val="E49938"/>
                </a:solidFill>
              </a:rPr>
              <a:t>variabelen </a:t>
            </a:r>
            <a:r>
              <a:rPr lang="en-US" sz="2400">
                <a:solidFill>
                  <a:srgbClr val="E49938"/>
                </a:solidFill>
              </a:rPr>
              <a:t>worden de </a:t>
            </a:r>
            <a:r>
              <a:rPr lang="en-US" sz="2400" b="1">
                <a:solidFill>
                  <a:srgbClr val="E49938"/>
                </a:solidFill>
              </a:rPr>
              <a:t>module inputs</a:t>
            </a:r>
          </a:p>
          <a:p>
            <a:endParaRPr lang="en-US" sz="2400" b="1">
              <a:solidFill>
                <a:srgbClr val="E49938"/>
              </a:solidFill>
            </a:endParaRPr>
          </a:p>
          <a:p>
            <a:r>
              <a:rPr lang="en-US" sz="2400">
                <a:solidFill>
                  <a:srgbClr val="E49938"/>
                </a:solidFill>
              </a:rPr>
              <a:t>Je huidige </a:t>
            </a:r>
            <a:r>
              <a:rPr lang="en-US" sz="2400" b="1">
                <a:solidFill>
                  <a:srgbClr val="E49938"/>
                </a:solidFill>
              </a:rPr>
              <a:t>outputs </a:t>
            </a:r>
            <a:r>
              <a:rPr lang="en-US" sz="2400">
                <a:solidFill>
                  <a:srgbClr val="E49938"/>
                </a:solidFill>
              </a:rPr>
              <a:t>worden beschikbaar in je </a:t>
            </a:r>
            <a:r>
              <a:rPr lang="en-US" sz="2400" b="1">
                <a:solidFill>
                  <a:srgbClr val="E49938"/>
                </a:solidFill>
              </a:rPr>
              <a:t>root module:</a:t>
            </a:r>
            <a:br>
              <a:rPr lang="en-US" sz="2400" b="1">
                <a:solidFill>
                  <a:srgbClr val="E49938"/>
                </a:solidFill>
              </a:rPr>
            </a:br>
            <a:r>
              <a:rPr lang="nl-NL" sz="2400" b="0">
                <a:effectLst/>
                <a:latin typeface="Consolas" panose="020B0609020204030204" pitchFamily="49" charset="0"/>
              </a:rPr>
              <a:t>module.&lt;NAME&gt;.&lt;OUTPUT_NAME&gt;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AD8DE-9579-0ECF-632B-CC72272EC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16" y="2286705"/>
            <a:ext cx="6397356" cy="2459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5C9E8E-4A06-F3B4-EC68-248F02059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36" y="5718224"/>
            <a:ext cx="7419975" cy="495300"/>
          </a:xfrm>
          <a:prstGeom prst="rect">
            <a:avLst/>
          </a:prstGeom>
        </p:spPr>
      </p:pic>
      <p:sp>
        <p:nvSpPr>
          <p:cNvPr id="13" name="Callout: Line 12">
            <a:extLst>
              <a:ext uri="{FF2B5EF4-FFF2-40B4-BE49-F238E27FC236}">
                <a16:creationId xmlns:a16="http://schemas.microsoft.com/office/drawing/2014/main" id="{4F92386E-95FE-93CB-0B4A-1ECC6C8F76EC}"/>
              </a:ext>
            </a:extLst>
          </p:cNvPr>
          <p:cNvSpPr/>
          <p:nvPr/>
        </p:nvSpPr>
        <p:spPr>
          <a:xfrm>
            <a:off x="9580098" y="5139397"/>
            <a:ext cx="1458351" cy="1074127"/>
          </a:xfrm>
          <a:prstGeom prst="borderCallout1">
            <a:avLst>
              <a:gd name="adj1" fmla="val 18750"/>
              <a:gd name="adj2" fmla="val -8333"/>
              <a:gd name="adj3" fmla="val -31594"/>
              <a:gd name="adj4" fmla="val -16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je oude tfvars</a:t>
            </a:r>
            <a:endParaRPr lang="nl-N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0EC2CC-3A9A-F9BF-039F-97C0C2A3C4E6}"/>
              </a:ext>
            </a:extLst>
          </p:cNvPr>
          <p:cNvCxnSpPr>
            <a:cxnSpLocks/>
          </p:cNvCxnSpPr>
          <p:nvPr/>
        </p:nvCxnSpPr>
        <p:spPr>
          <a:xfrm flipH="1" flipV="1">
            <a:off x="6935372" y="3048000"/>
            <a:ext cx="1852246" cy="8112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665FA-62C3-8E25-B6B6-ECA3C7BDEE33}"/>
              </a:ext>
            </a:extLst>
          </p:cNvPr>
          <p:cNvCxnSpPr>
            <a:cxnSpLocks/>
          </p:cNvCxnSpPr>
          <p:nvPr/>
        </p:nvCxnSpPr>
        <p:spPr>
          <a:xfrm flipH="1" flipV="1">
            <a:off x="6672775" y="3723249"/>
            <a:ext cx="2114843" cy="774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D92945-61D1-4652-8937-59814CAB393E}"/>
              </a:ext>
            </a:extLst>
          </p:cNvPr>
          <p:cNvCxnSpPr>
            <a:cxnSpLocks/>
          </p:cNvCxnSpPr>
          <p:nvPr/>
        </p:nvCxnSpPr>
        <p:spPr>
          <a:xfrm flipH="1">
            <a:off x="4323471" y="3516367"/>
            <a:ext cx="1477914" cy="2201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551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CB38-931C-7755-A821-8F489BE1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 time!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0243-84BF-C633-2B34-5A4543C8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1828801"/>
            <a:ext cx="11243787" cy="523529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Goed of fout?</a:t>
            </a:r>
          </a:p>
          <a:p>
            <a:pPr>
              <a:buFont typeface="+mj-lt"/>
              <a:buAutoNum type="arabicPeriod"/>
            </a:pPr>
            <a:r>
              <a:rPr lang="en-US"/>
              <a:t>Het is een goed idee om mijn </a:t>
            </a:r>
            <a:r>
              <a:rPr lang="en-US">
                <a:solidFill>
                  <a:schemeClr val="accent1"/>
                </a:solidFill>
              </a:rPr>
              <a:t>state file </a:t>
            </a:r>
            <a:r>
              <a:rPr lang="en-US"/>
              <a:t>in Git te zetten</a:t>
            </a:r>
          </a:p>
          <a:p>
            <a:pPr>
              <a:buFont typeface="+mj-lt"/>
              <a:buAutoNum type="arabicPeriod"/>
            </a:pPr>
            <a:r>
              <a:rPr lang="en-US"/>
              <a:t>Ik kan met 2 personen </a:t>
            </a:r>
            <a:r>
              <a:rPr lang="en-US">
                <a:solidFill>
                  <a:schemeClr val="accent1"/>
                </a:solidFill>
              </a:rPr>
              <a:t>tegelijkertijd</a:t>
            </a:r>
            <a:r>
              <a:rPr lang="en-US"/>
              <a:t> Terraform runnen (met </a:t>
            </a:r>
            <a:r>
              <a:rPr lang="en-US">
                <a:solidFill>
                  <a:schemeClr val="accent1"/>
                </a:solidFill>
              </a:rPr>
              <a:t>terraform apply</a:t>
            </a:r>
            <a:r>
              <a:rPr lang="en-US"/>
              <a:t>)</a:t>
            </a:r>
          </a:p>
          <a:p>
            <a:pPr>
              <a:buFont typeface="+mj-lt"/>
              <a:buAutoNum type="arabicPeriod"/>
            </a:pPr>
            <a:r>
              <a:rPr lang="en-US"/>
              <a:t>Een </a:t>
            </a:r>
            <a:r>
              <a:rPr lang="en-US">
                <a:solidFill>
                  <a:schemeClr val="accent1"/>
                </a:solidFill>
              </a:rPr>
              <a:t>expliciete</a:t>
            </a:r>
            <a:r>
              <a:rPr lang="en-US"/>
              <a:t> dependency geef ik aan met het </a:t>
            </a:r>
            <a:r>
              <a:rPr lang="en-US">
                <a:solidFill>
                  <a:schemeClr val="accent1"/>
                </a:solidFill>
              </a:rPr>
              <a:t>depends_on </a:t>
            </a:r>
            <a:r>
              <a:rPr lang="en-US"/>
              <a:t>block</a:t>
            </a:r>
          </a:p>
          <a:p>
            <a:pPr>
              <a:buFont typeface="+mj-lt"/>
              <a:buAutoNum type="arabicPeriod"/>
            </a:pPr>
            <a:r>
              <a:rPr lang="en-US"/>
              <a:t>Met de </a:t>
            </a:r>
            <a:r>
              <a:rPr lang="en-US">
                <a:solidFill>
                  <a:schemeClr val="accent1"/>
                </a:solidFill>
              </a:rPr>
              <a:t>local-exec provisioner </a:t>
            </a:r>
            <a:r>
              <a:rPr lang="en-US"/>
              <a:t>kan ik software installeren op mijn nieuwe machine</a:t>
            </a:r>
          </a:p>
          <a:p>
            <a:pPr>
              <a:buFont typeface="+mj-lt"/>
              <a:buAutoNum type="arabicPeriod"/>
            </a:pPr>
            <a:r>
              <a:rPr lang="en-US"/>
              <a:t>Ik kan voorkomen dat er </a:t>
            </a:r>
            <a:r>
              <a:rPr lang="en-US">
                <a:solidFill>
                  <a:schemeClr val="accent1"/>
                </a:solidFill>
              </a:rPr>
              <a:t>secrets</a:t>
            </a:r>
            <a:r>
              <a:rPr lang="en-US"/>
              <a:t> in mijn state file belanden dmv </a:t>
            </a:r>
            <a:r>
              <a:rPr lang="nl-NL">
                <a:solidFill>
                  <a:schemeClr val="accent1"/>
                </a:solidFill>
                <a:latin typeface="Consolas" panose="020B0609020204030204" pitchFamily="49" charset="0"/>
              </a:rPr>
              <a:t>sensitive=true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/>
              <a:t>Als iemand een handmatige wijziging maakt in de Azure portal zal deze ongedaan gemaakt worden door </a:t>
            </a:r>
            <a:r>
              <a:rPr lang="en-US">
                <a:solidFill>
                  <a:schemeClr val="accent1"/>
                </a:solidFill>
              </a:rPr>
              <a:t>terraform apply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Als ik </a:t>
            </a:r>
            <a:r>
              <a:rPr lang="en-US">
                <a:solidFill>
                  <a:schemeClr val="accent1"/>
                </a:solidFill>
              </a:rPr>
              <a:t>terraform plan </a:t>
            </a:r>
            <a:r>
              <a:rPr lang="en-US">
                <a:solidFill>
                  <a:schemeClr val="tx2"/>
                </a:solidFill>
              </a:rPr>
              <a:t>run en deze is succesvol, zal </a:t>
            </a:r>
            <a:r>
              <a:rPr lang="en-US">
                <a:solidFill>
                  <a:srgbClr val="E49938"/>
                </a:solidFill>
              </a:rPr>
              <a:t>terraform apply</a:t>
            </a:r>
            <a:r>
              <a:rPr lang="en-US">
                <a:solidFill>
                  <a:schemeClr val="tx2"/>
                </a:solidFill>
              </a:rPr>
              <a:t> ook succesvol zijn</a:t>
            </a:r>
            <a:endParaRPr lang="en-US"/>
          </a:p>
          <a:p>
            <a:pPr>
              <a:buFont typeface="+mj-lt"/>
              <a:buAutoNum type="arabicPeriod"/>
            </a:pPr>
            <a:endParaRPr lang="en-US">
              <a:solidFill>
                <a:schemeClr val="accent1"/>
              </a:solidFill>
            </a:endParaRPr>
          </a:p>
          <a:p>
            <a:pPr>
              <a:buFont typeface="+mj-lt"/>
              <a:buAutoNum type="arabicPeriod"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63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BF1D-BA17-AF9E-3D1B-9A546B9C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</a:t>
            </a:r>
            <a:r>
              <a:rPr lang="nl-NL"/>
              <a:t>inde van module 3!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DA55F4-5BF7-AA90-6F63-EDF4CC0BF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1990959"/>
            <a:ext cx="11095515" cy="3867839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sz="2200"/>
              <a:t>Nu :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weet je meer over de Terraform state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weet je het verschil tussen impliciete en expliciete dependencies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kun je werken met een aantal built-in provisioners</a:t>
            </a:r>
          </a:p>
          <a:p>
            <a:pPr lvl="0">
              <a:buClr>
                <a:srgbClr val="92D050"/>
              </a:buClr>
              <a:buFont typeface="Wingdings 2" panose="05020102010507070707" pitchFamily="18" charset="2"/>
              <a:buChar char="P"/>
            </a:pPr>
            <a:r>
              <a:rPr lang="nl-NL" sz="2200"/>
              <a:t>kun je aan de slag met de tweede module van de workshop!</a:t>
            </a:r>
            <a:endParaRPr lang="en-NL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47FE4-0B74-0F1B-F140-16ACC4DFD380}"/>
              </a:ext>
            </a:extLst>
          </p:cNvPr>
          <p:cNvSpPr txBox="1"/>
          <p:nvPr/>
        </p:nvSpPr>
        <p:spPr>
          <a:xfrm>
            <a:off x="2519290" y="5331656"/>
            <a:ext cx="647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E49938"/>
                </a:solidFill>
              </a:rPr>
              <a:t>Volgende sessie: Examentraining?</a:t>
            </a:r>
            <a:endParaRPr lang="nl-NL" sz="2400" b="1">
              <a:solidFill>
                <a:srgbClr val="E49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46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B58E-287C-0EBB-A69D-C4717439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gaan verder bouwen!</a:t>
            </a:r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5FE2E6-0636-B6DD-8418-5DC98F5F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679" b="14679"/>
          <a:stretch/>
        </p:blipFill>
        <p:spPr>
          <a:xfrm>
            <a:off x="-873" y="2722302"/>
            <a:ext cx="12192873" cy="2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85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7862-C8BD-7FDE-3896-E082BEA6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 naar…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B33E3-4AB5-90DF-540B-96024039977A}"/>
              </a:ext>
            </a:extLst>
          </p:cNvPr>
          <p:cNvSpPr txBox="1"/>
          <p:nvPr/>
        </p:nvSpPr>
        <p:spPr>
          <a:xfrm>
            <a:off x="1307091" y="2705725"/>
            <a:ext cx="957781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4400">
                <a:latin typeface="Consolas" panose="020B0609020204030204" pitchFamily="49" charset="0"/>
              </a:rPr>
              <a:t>https://github.com/BrightCubes/terraform-azure-workshop</a:t>
            </a:r>
          </a:p>
        </p:txBody>
      </p:sp>
    </p:spTree>
    <p:extLst>
      <p:ext uri="{BB962C8B-B14F-4D97-AF65-F5344CB8AC3E}">
        <p14:creationId xmlns:p14="http://schemas.microsoft.com/office/powerpoint/2010/main" val="168205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A76D-C30A-41CF-A065-09F92A57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Leerdoelen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72DD-74AB-4C55-AB40-651C76AC3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1990959"/>
            <a:ext cx="11095515" cy="3867839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sz="2200"/>
              <a:t>Na deze derde module:</a:t>
            </a:r>
          </a:p>
          <a:p>
            <a:pPr lvl="0"/>
            <a:r>
              <a:rPr lang="nl-NL" sz="2200"/>
              <a:t>weet je wat een </a:t>
            </a:r>
            <a:r>
              <a:rPr lang="nl-NL" sz="2200" b="1"/>
              <a:t>backend </a:t>
            </a:r>
            <a:r>
              <a:rPr lang="nl-NL" sz="2200"/>
              <a:t>is voor het opslaan van je </a:t>
            </a:r>
            <a:r>
              <a:rPr lang="nl-NL" sz="2200" b="1"/>
              <a:t>state file</a:t>
            </a:r>
          </a:p>
          <a:p>
            <a:r>
              <a:rPr lang="nl-NL" sz="2200"/>
              <a:t>weet je meer over </a:t>
            </a:r>
            <a:r>
              <a:rPr lang="nl-NL" sz="2200" b="1"/>
              <a:t>modules </a:t>
            </a:r>
            <a:r>
              <a:rPr lang="nl-NL" sz="2200"/>
              <a:t>in Terraform</a:t>
            </a:r>
          </a:p>
          <a:p>
            <a:pPr lvl="0" algn="just"/>
            <a:r>
              <a:rPr lang="en-US" sz="2200"/>
              <a:t>kun je werken met </a:t>
            </a:r>
            <a:r>
              <a:rPr lang="en-US" sz="2200" b="1"/>
              <a:t>functions, complexe variabelen </a:t>
            </a:r>
            <a:r>
              <a:rPr lang="en-US" sz="2200"/>
              <a:t>en </a:t>
            </a:r>
            <a:r>
              <a:rPr lang="en-US" sz="2200" b="1"/>
              <a:t>dynamische expressies</a:t>
            </a:r>
          </a:p>
          <a:p>
            <a:pPr lvl="0" algn="just"/>
            <a:r>
              <a:rPr lang="en-US" sz="2200"/>
              <a:t>kun je aan de slag met de volgende module op GitHub, waar je van je code een module gaat maken!</a:t>
            </a:r>
          </a:p>
          <a:p>
            <a:pPr lvl="0"/>
            <a:endParaRPr lang="en-NL" sz="2200" dirty="0"/>
          </a:p>
        </p:txBody>
      </p:sp>
    </p:spTree>
    <p:extLst>
      <p:ext uri="{BB962C8B-B14F-4D97-AF65-F5344CB8AC3E}">
        <p14:creationId xmlns:p14="http://schemas.microsoft.com/office/powerpoint/2010/main" val="216876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Eerst een stukje herhaling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455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CB38-931C-7755-A821-8F489BE1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 time!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0243-84BF-C633-2B34-5A4543C8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1828801"/>
            <a:ext cx="11243787" cy="523529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Goed of fout?</a:t>
            </a:r>
          </a:p>
          <a:p>
            <a:pPr>
              <a:buFont typeface="+mj-lt"/>
              <a:buAutoNum type="arabicPeriod"/>
            </a:pPr>
            <a:r>
              <a:rPr lang="en-US"/>
              <a:t>Het is een goed idee om mijn </a:t>
            </a:r>
            <a:r>
              <a:rPr lang="en-US">
                <a:solidFill>
                  <a:schemeClr val="accent1"/>
                </a:solidFill>
              </a:rPr>
              <a:t>state file </a:t>
            </a:r>
            <a:r>
              <a:rPr lang="en-US"/>
              <a:t>in Git te zetten</a:t>
            </a:r>
          </a:p>
          <a:p>
            <a:pPr>
              <a:buFont typeface="+mj-lt"/>
              <a:buAutoNum type="arabicPeriod"/>
            </a:pPr>
            <a:r>
              <a:rPr lang="en-US"/>
              <a:t>Met de </a:t>
            </a:r>
            <a:r>
              <a:rPr lang="en-US">
                <a:solidFill>
                  <a:schemeClr val="accent1"/>
                </a:solidFill>
              </a:rPr>
              <a:t>local provisioner </a:t>
            </a:r>
            <a:r>
              <a:rPr lang="en-US"/>
              <a:t>kan ik software installeren op mijn nieuwe machine</a:t>
            </a:r>
          </a:p>
          <a:p>
            <a:pPr>
              <a:buFont typeface="+mj-lt"/>
              <a:buAutoNum type="arabicPeriod"/>
            </a:pPr>
            <a:r>
              <a:rPr lang="en-US"/>
              <a:t>In mijn </a:t>
            </a:r>
            <a:r>
              <a:rPr lang="en-US">
                <a:solidFill>
                  <a:schemeClr val="accent1"/>
                </a:solidFill>
              </a:rPr>
              <a:t>variabelen.tf file </a:t>
            </a:r>
            <a:r>
              <a:rPr lang="en-US"/>
              <a:t>geef ik de waarden op voor mijn variabelen</a:t>
            </a:r>
          </a:p>
          <a:p>
            <a:pPr>
              <a:buFont typeface="+mj-lt"/>
              <a:buAutoNum type="arabicPeriod"/>
            </a:pPr>
            <a:r>
              <a:rPr lang="en-US"/>
              <a:t>Ik kan voorkomen dat er </a:t>
            </a:r>
            <a:r>
              <a:rPr lang="en-US">
                <a:solidFill>
                  <a:schemeClr val="accent1"/>
                </a:solidFill>
              </a:rPr>
              <a:t>secrets</a:t>
            </a:r>
            <a:r>
              <a:rPr lang="en-US"/>
              <a:t> in mijn state file belanden dmv </a:t>
            </a:r>
            <a:r>
              <a:rPr lang="nl-NL">
                <a:solidFill>
                  <a:schemeClr val="accent1"/>
                </a:solidFill>
                <a:latin typeface="Consolas" panose="020B0609020204030204" pitchFamily="49" charset="0"/>
              </a:rPr>
              <a:t>sensitive=true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/>
              <a:t>Als iemand een handmatige wijziging maakt in de Azure portal zal deze ongedaan gemaakt worden door </a:t>
            </a:r>
            <a:r>
              <a:rPr lang="en-US">
                <a:solidFill>
                  <a:schemeClr val="accent1"/>
                </a:solidFill>
              </a:rPr>
              <a:t>terraform apply</a:t>
            </a:r>
          </a:p>
          <a:p>
            <a:pPr>
              <a:buFont typeface="+mj-lt"/>
              <a:buAutoNum type="arabicPeriod"/>
            </a:pPr>
            <a:r>
              <a:rPr lang="en-US"/>
              <a:t>Een </a:t>
            </a:r>
            <a:r>
              <a:rPr lang="en-US">
                <a:solidFill>
                  <a:schemeClr val="accent1"/>
                </a:solidFill>
              </a:rPr>
              <a:t>impliciete</a:t>
            </a:r>
            <a:r>
              <a:rPr lang="en-US"/>
              <a:t> dependency geef ik aan met het </a:t>
            </a:r>
            <a:r>
              <a:rPr lang="en-US">
                <a:solidFill>
                  <a:schemeClr val="accent1"/>
                </a:solidFill>
              </a:rPr>
              <a:t>depends_on </a:t>
            </a:r>
            <a:r>
              <a:rPr lang="en-US"/>
              <a:t>block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Als ik </a:t>
            </a:r>
            <a:r>
              <a:rPr lang="en-US">
                <a:solidFill>
                  <a:schemeClr val="accent1"/>
                </a:solidFill>
              </a:rPr>
              <a:t>terraform plan </a:t>
            </a:r>
            <a:r>
              <a:rPr lang="en-US">
                <a:solidFill>
                  <a:schemeClr val="tx2"/>
                </a:solidFill>
              </a:rPr>
              <a:t>run en deze is succesvol, zal </a:t>
            </a:r>
            <a:r>
              <a:rPr lang="en-US">
                <a:solidFill>
                  <a:srgbClr val="E49938"/>
                </a:solidFill>
              </a:rPr>
              <a:t>terraform apply</a:t>
            </a:r>
            <a:r>
              <a:rPr lang="en-US">
                <a:solidFill>
                  <a:schemeClr val="tx2"/>
                </a:solidFill>
              </a:rPr>
              <a:t> ook succesvol zijn</a:t>
            </a:r>
            <a:endParaRPr lang="en-US"/>
          </a:p>
          <a:p>
            <a:pPr>
              <a:buFont typeface="+mj-lt"/>
              <a:buAutoNum type="arabicPeriod"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Terraform state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Wat is Terraform?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7" name="Picture 2" descr="How to use Terraform remote backends | Brendan Thompson">
            <a:extLst>
              <a:ext uri="{FF2B5EF4-FFF2-40B4-BE49-F238E27FC236}">
                <a16:creationId xmlns:a16="http://schemas.microsoft.com/office/drawing/2014/main" id="{2D97897A-5F26-629A-196A-6002FF391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9" y="2066281"/>
            <a:ext cx="2916156" cy="28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112882DC-3F70-4091-61F6-F9A366BF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7" y="2275166"/>
            <a:ext cx="976313" cy="9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8C6B0AD-DE81-9943-2B04-6BB13283EF82}"/>
              </a:ext>
            </a:extLst>
          </p:cNvPr>
          <p:cNvGrpSpPr/>
          <p:nvPr/>
        </p:nvGrpSpPr>
        <p:grpSpPr>
          <a:xfrm>
            <a:off x="3429498" y="2337079"/>
            <a:ext cx="1034257" cy="1083677"/>
            <a:chOff x="4128249" y="2662238"/>
            <a:chExt cx="1034257" cy="1083677"/>
          </a:xfrm>
        </p:grpSpPr>
        <p:pic>
          <p:nvPicPr>
            <p:cNvPr id="50" name="Graphic 49" descr="Open folder outline">
              <a:extLst>
                <a:ext uri="{FF2B5EF4-FFF2-40B4-BE49-F238E27FC236}">
                  <a16:creationId xmlns:a16="http://schemas.microsoft.com/office/drawing/2014/main" id="{205AF520-7235-239C-84DD-54E882A6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88178" y="2662238"/>
              <a:ext cx="914400" cy="9144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417197-B2DE-C8CC-1F2E-B9457AE3F8F1}"/>
                </a:ext>
              </a:extLst>
            </p:cNvPr>
            <p:cNvSpPr txBox="1"/>
            <p:nvPr/>
          </p:nvSpPr>
          <p:spPr>
            <a:xfrm>
              <a:off x="4128249" y="3407361"/>
              <a:ext cx="1034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State file</a:t>
              </a:r>
              <a:endParaRPr lang="nl-NL" sz="1600" b="1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11CC31-5D79-4FF7-7115-837BEF093F19}"/>
              </a:ext>
            </a:extLst>
          </p:cNvPr>
          <p:cNvGrpSpPr/>
          <p:nvPr/>
        </p:nvGrpSpPr>
        <p:grpSpPr>
          <a:xfrm>
            <a:off x="1490242" y="4825984"/>
            <a:ext cx="1721946" cy="1171801"/>
            <a:chOff x="2036990" y="5060138"/>
            <a:chExt cx="1721946" cy="1171801"/>
          </a:xfrm>
        </p:grpSpPr>
        <p:pic>
          <p:nvPicPr>
            <p:cNvPr id="53" name="Graphic 52" descr="Document with solid fill">
              <a:extLst>
                <a:ext uri="{FF2B5EF4-FFF2-40B4-BE49-F238E27FC236}">
                  <a16:creationId xmlns:a16="http://schemas.microsoft.com/office/drawing/2014/main" id="{EEDDE7B8-865B-348C-7333-CD417049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0763" y="5060138"/>
              <a:ext cx="914400" cy="9144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BE81AB-9679-0B30-A693-93829601B39E}"/>
                </a:ext>
              </a:extLst>
            </p:cNvPr>
            <p:cNvSpPr txBox="1"/>
            <p:nvPr/>
          </p:nvSpPr>
          <p:spPr>
            <a:xfrm>
              <a:off x="2036990" y="5893385"/>
              <a:ext cx="172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Terraform code</a:t>
              </a:r>
              <a:endParaRPr lang="nl-NL" sz="1600" b="1"/>
            </a:p>
          </p:txBody>
        </p:sp>
      </p:grpSp>
      <p:pic>
        <p:nvPicPr>
          <p:cNvPr id="55" name="Picture 8" descr="Git - Logo Downloads">
            <a:extLst>
              <a:ext uri="{FF2B5EF4-FFF2-40B4-BE49-F238E27FC236}">
                <a16:creationId xmlns:a16="http://schemas.microsoft.com/office/drawing/2014/main" id="{3EF7B855-0944-AA1F-4DCF-727E4E3CA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1"/>
          <a:stretch/>
        </p:blipFill>
        <p:spPr bwMode="auto">
          <a:xfrm>
            <a:off x="2701877" y="5187675"/>
            <a:ext cx="1311627" cy="5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BB9F43-0868-F21D-09B6-A28655693E12}"/>
              </a:ext>
            </a:extLst>
          </p:cNvPr>
          <p:cNvCxnSpPr/>
          <p:nvPr/>
        </p:nvCxnSpPr>
        <p:spPr>
          <a:xfrm>
            <a:off x="4732843" y="1698926"/>
            <a:ext cx="0" cy="4458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617DF8-9263-11C7-DCEB-98BF1D503773}"/>
              </a:ext>
            </a:extLst>
          </p:cNvPr>
          <p:cNvSpPr txBox="1"/>
          <p:nvPr/>
        </p:nvSpPr>
        <p:spPr>
          <a:xfrm>
            <a:off x="5452183" y="1594339"/>
            <a:ext cx="6641007" cy="544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Meerdere voordelen: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Desired 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Dependencies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Single source of truth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NL"/>
          </a:p>
          <a:p>
            <a:pPr>
              <a:lnSpc>
                <a:spcPct val="150000"/>
              </a:lnSpc>
            </a:pPr>
            <a:r>
              <a:rPr lang="nl-NL" b="1"/>
              <a:t>Maar, dit heeft ook nadelen: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Geen ruimte voor handmatige wijzigingen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Secrets staan in je state file (zelfs met </a:t>
            </a:r>
            <a:r>
              <a:rPr lang="nl-NL">
                <a:solidFill>
                  <a:schemeClr val="accent1"/>
                </a:solidFill>
                <a:latin typeface="Consolas" panose="020B0609020204030204" pitchFamily="49" charset="0"/>
              </a:rPr>
              <a:t>sensitive=true</a:t>
            </a:r>
            <a:r>
              <a:rPr lang="nl-NL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Samenwerken kan lastig zijn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Locking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/>
              <a:t>Iemand vergeet git pull…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148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Voorbeeld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Terraform state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33190-0FB1-0F99-20C9-6A7BF40F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5" y="1332790"/>
            <a:ext cx="7086317" cy="54079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2D88E7F-6B03-95AF-C549-D1324D7C86DC}"/>
              </a:ext>
            </a:extLst>
          </p:cNvPr>
          <p:cNvGrpSpPr/>
          <p:nvPr/>
        </p:nvGrpSpPr>
        <p:grpSpPr>
          <a:xfrm>
            <a:off x="51379" y="1841754"/>
            <a:ext cx="4619095" cy="4969354"/>
            <a:chOff x="51379" y="1841754"/>
            <a:chExt cx="4619095" cy="4969354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FB3678BB-AA98-4E49-1470-E01647D6310C}"/>
                </a:ext>
              </a:extLst>
            </p:cNvPr>
            <p:cNvSpPr/>
            <p:nvPr/>
          </p:nvSpPr>
          <p:spPr>
            <a:xfrm>
              <a:off x="2565009" y="3348111"/>
              <a:ext cx="2105465" cy="4689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8" name="Picture 7" descr="Young businessman presenting">
              <a:extLst>
                <a:ext uri="{FF2B5EF4-FFF2-40B4-BE49-F238E27FC236}">
                  <a16:creationId xmlns:a16="http://schemas.microsoft.com/office/drawing/2014/main" id="{DC4534FD-1E33-BFFD-D89A-46EFCBD01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1379" y="1841754"/>
              <a:ext cx="3165434" cy="4969354"/>
            </a:xfrm>
            <a:prstGeom prst="rect">
              <a:avLst/>
            </a:prstGeom>
          </p:spPr>
        </p:pic>
      </p:grp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4EF838A-FA61-CA78-DCBC-7FEE23494ADB}"/>
              </a:ext>
            </a:extLst>
          </p:cNvPr>
          <p:cNvSpPr/>
          <p:nvPr/>
        </p:nvSpPr>
        <p:spPr>
          <a:xfrm>
            <a:off x="482991" y="614416"/>
            <a:ext cx="2874499" cy="127547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Terraform state file is een </a:t>
            </a:r>
            <a:r>
              <a:rPr lang="en-US" sz="2000" b="1"/>
              <a:t>secret!</a:t>
            </a:r>
            <a:endParaRPr lang="nl-NL" sz="2000" b="1"/>
          </a:p>
        </p:txBody>
      </p:sp>
    </p:spTree>
    <p:extLst>
      <p:ext uri="{BB962C8B-B14F-4D97-AF65-F5344CB8AC3E}">
        <p14:creationId xmlns:p14="http://schemas.microsoft.com/office/powerpoint/2010/main" val="376658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E91676-113F-42FB-8B6B-715C77B3DBB9}"/>
              </a:ext>
            </a:extLst>
          </p:cNvPr>
          <p:cNvSpPr txBox="1"/>
          <p:nvPr/>
        </p:nvSpPr>
        <p:spPr>
          <a:xfrm>
            <a:off x="3047189" y="3241902"/>
            <a:ext cx="610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Backends</a:t>
            </a:r>
            <a:endParaRPr lang="nl-NL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A129DE-CB9D-BBEC-6A4D-1117CCD3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09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1DA-49F5-46DF-A6F9-938B3C88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zijn backends?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F593-43A6-C070-1B3D-BCAFA56789D6}"/>
              </a:ext>
            </a:extLst>
          </p:cNvPr>
          <p:cNvSpPr txBox="1"/>
          <p:nvPr/>
        </p:nvSpPr>
        <p:spPr>
          <a:xfrm>
            <a:off x="810001" y="12994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Backends</a:t>
            </a:r>
            <a:endParaRPr lang="nl-N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61CBC-94A1-4609-1C4B-478D50D47C0C}"/>
              </a:ext>
            </a:extLst>
          </p:cNvPr>
          <p:cNvSpPr txBox="1"/>
          <p:nvPr/>
        </p:nvSpPr>
        <p:spPr>
          <a:xfrm>
            <a:off x="675754" y="3154941"/>
            <a:ext cx="6939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Een </a:t>
            </a:r>
            <a:r>
              <a:rPr lang="en-US" b="1"/>
              <a:t>backend</a:t>
            </a:r>
            <a:r>
              <a:rPr lang="en-US"/>
              <a:t> is waar Terraform zijn </a:t>
            </a:r>
            <a:r>
              <a:rPr lang="en-US" b="1"/>
              <a:t>state file </a:t>
            </a:r>
            <a:r>
              <a:rPr lang="en-US"/>
              <a:t>opslaat</a:t>
            </a:r>
          </a:p>
          <a:p>
            <a:endParaRPr lang="en-US"/>
          </a:p>
          <a:p>
            <a:r>
              <a:rPr lang="en-US"/>
              <a:t>Dit is je </a:t>
            </a:r>
            <a:r>
              <a:rPr lang="en-US" b="1"/>
              <a:t>single source of truth</a:t>
            </a:r>
          </a:p>
          <a:p>
            <a:endParaRPr lang="en-US" b="1"/>
          </a:p>
          <a:p>
            <a:r>
              <a:rPr lang="en-US"/>
              <a:t>Vaak ondersteunen deze </a:t>
            </a:r>
            <a:r>
              <a:rPr lang="en-US" b="1"/>
              <a:t>locking</a:t>
            </a:r>
            <a:r>
              <a:rPr lang="en-US"/>
              <a:t> en </a:t>
            </a:r>
            <a:r>
              <a:rPr lang="en-US" b="1"/>
              <a:t>snapshots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8A9BA-0A48-50AF-4195-A52587ED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509" y="1931964"/>
            <a:ext cx="2684100" cy="4564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FD4703C6-99B1-35E0-F56C-8176890EE936}"/>
              </a:ext>
            </a:extLst>
          </p:cNvPr>
          <p:cNvSpPr/>
          <p:nvPr/>
        </p:nvSpPr>
        <p:spPr>
          <a:xfrm>
            <a:off x="9106486" y="3113910"/>
            <a:ext cx="1200443" cy="315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508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Quotable">
  <a:themeElements>
    <a:clrScheme name="Custom 21">
      <a:dk1>
        <a:srgbClr val="303233"/>
      </a:dk1>
      <a:lt1>
        <a:sysClr val="window" lastClr="FFFFFF"/>
      </a:lt1>
      <a:dk2>
        <a:srgbClr val="212121"/>
      </a:dk2>
      <a:lt2>
        <a:srgbClr val="DADADA"/>
      </a:lt2>
      <a:accent1>
        <a:srgbClr val="E28B23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3e0dd3-9f41-4332-af75-ecc8fb3ca3d7">
      <Terms xmlns="http://schemas.microsoft.com/office/infopath/2007/PartnerControls"/>
    </lcf76f155ced4ddcb4097134ff3c332f>
    <TaxCatchAll xmlns="f669c3e6-20f3-43cb-b858-e3163ff922f3" xsi:nil="true"/>
    <SharedWithUsers xmlns="f669c3e6-20f3-43cb-b858-e3163ff922f3">
      <UserInfo>
        <DisplayName>Tommy de Jong</DisplayName>
        <AccountId>135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3C623DC6C8BB43A9F505AD226CB442" ma:contentTypeVersion="18" ma:contentTypeDescription="Een nieuw document maken." ma:contentTypeScope="" ma:versionID="e8d78b03f699f3096ae0bcba9556d725">
  <xsd:schema xmlns:xsd="http://www.w3.org/2001/XMLSchema" xmlns:xs="http://www.w3.org/2001/XMLSchema" xmlns:p="http://schemas.microsoft.com/office/2006/metadata/properties" xmlns:ns2="f669c3e6-20f3-43cb-b858-e3163ff922f3" xmlns:ns3="b73e0dd3-9f41-4332-af75-ecc8fb3ca3d7" targetNamespace="http://schemas.microsoft.com/office/2006/metadata/properties" ma:root="true" ma:fieldsID="75fd3a20f7fd288599c762d0bec5d3b4" ns2:_="" ns3:_="">
    <xsd:import namespace="f669c3e6-20f3-43cb-b858-e3163ff922f3"/>
    <xsd:import namespace="b73e0dd3-9f41-4332-af75-ecc8fb3ca3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69c3e6-20f3-43cb-b858-e3163ff922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  <xsd:element name="TaxCatchAll" ma:index="25" nillable="true" ma:displayName="Taxonomy Catch All Column" ma:hidden="true" ma:list="{3df04e3a-2c57-4bce-b0ae-65f07756f144}" ma:internalName="TaxCatchAll" ma:showField="CatchAllData" ma:web="f669c3e6-20f3-43cb-b858-e3163ff922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e0dd3-9f41-4332-af75-ecc8fb3ca3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Afbeeldingtags" ma:readOnly="false" ma:fieldId="{5cf76f15-5ced-4ddc-b409-7134ff3c332f}" ma:taxonomyMulti="true" ma:sspId="8335fa01-40fc-45e8-822b-e94e55f1f44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E2BAE9-CE99-432B-BCDB-4ACE60690DDE}">
  <ds:schemaRefs>
    <ds:schemaRef ds:uri="6b74cff8-c9dd-419d-bc85-2c29e739379e"/>
    <ds:schemaRef ds:uri="b73e0dd3-9f41-4332-af75-ecc8fb3ca3d7"/>
    <ds:schemaRef ds:uri="c2837fbc-dbd8-4057-99e4-d22822c6504d"/>
    <ds:schemaRef ds:uri="f669c3e6-20f3-43cb-b858-e3163ff922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48CC60C-3011-4051-A86D-09F93ACB37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7662ED-57D3-41C6-9028-A61C73B5D79B}">
  <ds:schemaRefs>
    <ds:schemaRef ds:uri="b73e0dd3-9f41-4332-af75-ecc8fb3ca3d7"/>
    <ds:schemaRef ds:uri="f669c3e6-20f3-43cb-b858-e3163ff922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826</Words>
  <Application>Microsoft Office PowerPoint</Application>
  <PresentationFormat>Widescreen</PresentationFormat>
  <Paragraphs>161</Paragraphs>
  <Slides>25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Consolas</vt:lpstr>
      <vt:lpstr>Wingdings 2</vt:lpstr>
      <vt:lpstr>1_Quotable</vt:lpstr>
      <vt:lpstr>PowerPoint Presentation</vt:lpstr>
      <vt:lpstr>Recap vorige keer</vt:lpstr>
      <vt:lpstr>Leerdoelen</vt:lpstr>
      <vt:lpstr>PowerPoint Presentation</vt:lpstr>
      <vt:lpstr>Quiz time!</vt:lpstr>
      <vt:lpstr>Terraform state</vt:lpstr>
      <vt:lpstr>Voorbeeld</vt:lpstr>
      <vt:lpstr>PowerPoint Presentation</vt:lpstr>
      <vt:lpstr>Wat zijn backends?</vt:lpstr>
      <vt:lpstr>Configuratie van backends</vt:lpstr>
      <vt:lpstr>PowerPoint Presentation</vt:lpstr>
      <vt:lpstr>Functions</vt:lpstr>
      <vt:lpstr>Complexe variabelen </vt:lpstr>
      <vt:lpstr>Dynamische expressies</vt:lpstr>
      <vt:lpstr>Dynamische expressies</vt:lpstr>
      <vt:lpstr>PowerPoint Presentation</vt:lpstr>
      <vt:lpstr>Wat zijn modules?</vt:lpstr>
      <vt:lpstr>Wat zijn modules?</vt:lpstr>
      <vt:lpstr>Wat zijn modules?</vt:lpstr>
      <vt:lpstr>Module sources</vt:lpstr>
      <vt:lpstr>Hoe gebruik je modules?</vt:lpstr>
      <vt:lpstr>Quiz time!</vt:lpstr>
      <vt:lpstr>Einde van module 3!</vt:lpstr>
      <vt:lpstr>We gaan verder bouwen!</vt:lpstr>
      <vt:lpstr>Ga naar…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koen.philipsen@nxp.com</dc:creator>
  <cp:lastModifiedBy>Tommy de Jong</cp:lastModifiedBy>
  <cp:revision>286</cp:revision>
  <dcterms:created xsi:type="dcterms:W3CDTF">2017-04-25T10:11:57Z</dcterms:created>
  <dcterms:modified xsi:type="dcterms:W3CDTF">2023-02-14T16:24:08Z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0x010100F63C623DC6C8BB43A9F505AD226CB442</vt:lpwstr>
  </property>
</Properties>
</file>